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3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1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8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1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0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6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1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4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6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12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866E23-5FD4-4A2D-D07C-2003E335F5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93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5A93C08-5026-4474-A6D5-87A03C13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705B73-EEDF-C90F-63D4-A322F926D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867878"/>
            <a:ext cx="4127635" cy="2828223"/>
          </a:xfrm>
        </p:spPr>
        <p:txBody>
          <a:bodyPr>
            <a:normAutofit/>
          </a:bodyPr>
          <a:lstStyle/>
          <a:p>
            <a:pPr algn="l"/>
            <a:r>
              <a:rPr lang="da-DK" sz="4400"/>
              <a:t>ANTIGONE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E284797-6EE7-7DD1-617B-E0FD1EA83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1980"/>
            <a:ext cx="4048126" cy="972152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Forudgående myte(r)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055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1B903-8924-B144-ECEE-BBC3199B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Antigones</a:t>
            </a:r>
            <a:r>
              <a:rPr lang="da-DK" dirty="0"/>
              <a:t> far er kong Ødipus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DE6AB4-2FE0-337B-7CC1-DDD5335B5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SPÅDOM: Ødipus vil gifte sig med sin mor og slå sin far ihjel.</a:t>
            </a:r>
          </a:p>
          <a:p>
            <a:r>
              <a:rPr lang="da-DK" dirty="0"/>
              <a:t>DERFOR besluttede Ødipus’ forældre, at han skulle dø.</a:t>
            </a:r>
          </a:p>
          <a:p>
            <a:r>
              <a:rPr lang="da-DK" dirty="0"/>
              <a:t>MEN Ødipus overlevede og voksede op hos et sæt adoptivforældre.</a:t>
            </a:r>
          </a:p>
          <a:p>
            <a:r>
              <a:rPr lang="da-DK" dirty="0"/>
              <a:t>SOM VOKSEN hører Ødipus spådommen og vælger at flygte – han ved ikke, at hans forældre er adoptivforældre.</a:t>
            </a:r>
          </a:p>
        </p:txBody>
      </p:sp>
    </p:spTree>
    <p:extLst>
      <p:ext uri="{BB962C8B-B14F-4D97-AF65-F5344CB8AC3E}">
        <p14:creationId xmlns:p14="http://schemas.microsoft.com/office/powerpoint/2010/main" val="170125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CE5F4-947D-DD17-C7F6-A8BF9D19F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Ødipus’ spådom opfyldes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F2389B-A3C3-B23D-BB1A-073D1A7D8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PÅ SIN FLUGT slår Ødipus en mand ihjel – manden er Ødipus’ far.</a:t>
            </a:r>
          </a:p>
          <a:p>
            <a:r>
              <a:rPr lang="da-DK" dirty="0"/>
              <a:t>HAN ANKOMMER TIL THEBEN, hvor han er født. De har mistet deres konge (som Ødipus uvidende har slået ihjel), og Ødipus forelsker sig i enkedronningen og bliver den nye konge af Theben.</a:t>
            </a:r>
          </a:p>
          <a:p>
            <a:r>
              <a:rPr lang="da-DK" dirty="0"/>
              <a:t>ENKEDRONNINGEN er Ødipus’ biologiske mor.</a:t>
            </a:r>
          </a:p>
          <a:p>
            <a:r>
              <a:rPr lang="da-DK" dirty="0"/>
              <a:t>Ødipus får tre børn med sin mor: </a:t>
            </a:r>
            <a:r>
              <a:rPr lang="da-DK" dirty="0" err="1"/>
              <a:t>Eteoklos</a:t>
            </a:r>
            <a:r>
              <a:rPr lang="da-DK" dirty="0"/>
              <a:t>, Polyneikes, </a:t>
            </a:r>
            <a:r>
              <a:rPr lang="da-DK" dirty="0" err="1"/>
              <a:t>Ismene</a:t>
            </a:r>
            <a:r>
              <a:rPr lang="da-DK" dirty="0"/>
              <a:t> og </a:t>
            </a:r>
            <a:r>
              <a:rPr lang="da-DK" dirty="0" err="1"/>
              <a:t>Antigone</a:t>
            </a:r>
            <a:r>
              <a:rPr lang="da-DK" dirty="0"/>
              <a:t>.</a:t>
            </a:r>
          </a:p>
          <a:p>
            <a:r>
              <a:rPr lang="da-DK" dirty="0"/>
              <a:t>FASTFORWARD: Ødipus opdager, at spådommen er opfyldt, og han vælger at blinde sig selv. Hans slægt er for evigt brændemærket.</a:t>
            </a:r>
          </a:p>
        </p:txBody>
      </p:sp>
    </p:spTree>
    <p:extLst>
      <p:ext uri="{BB962C8B-B14F-4D97-AF65-F5344CB8AC3E}">
        <p14:creationId xmlns:p14="http://schemas.microsoft.com/office/powerpoint/2010/main" val="284398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24B40-9A0F-EA56-1B40-B43A4B669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Eteoklos</a:t>
            </a:r>
            <a:r>
              <a:rPr lang="da-DK" dirty="0"/>
              <a:t> og Polyneikes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F6F7C0-6BEB-CFD3-66D0-205B26374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ANTIGONES BRØDRE står til at overtage tronen i Theben efter Ødipus’ død. </a:t>
            </a:r>
          </a:p>
          <a:p>
            <a:r>
              <a:rPr lang="da-DK" dirty="0"/>
              <a:t>HVEM SKAL VÆRE KONGE? </a:t>
            </a:r>
            <a:r>
              <a:rPr lang="da-DK" dirty="0" err="1"/>
              <a:t>Eteoklos</a:t>
            </a:r>
            <a:r>
              <a:rPr lang="da-DK" dirty="0"/>
              <a:t> vinder magtkampen.</a:t>
            </a:r>
          </a:p>
          <a:p>
            <a:r>
              <a:rPr lang="da-DK" dirty="0"/>
              <a:t>MEN POLYNEIKES angriber Theben for at få tronen, hvilket får dødelige konsekvenser for begge brødre. </a:t>
            </a:r>
          </a:p>
          <a:p>
            <a:r>
              <a:rPr lang="da-DK" dirty="0"/>
              <a:t>KREON – bror til enkedronningen/Ødipus’ hustru og onkel til </a:t>
            </a:r>
            <a:r>
              <a:rPr lang="da-DK" dirty="0" err="1"/>
              <a:t>Eteoklos</a:t>
            </a:r>
            <a:r>
              <a:rPr lang="da-DK" dirty="0"/>
              <a:t>, Polyneikes, </a:t>
            </a:r>
            <a:r>
              <a:rPr lang="da-DK" dirty="0" err="1"/>
              <a:t>Ismene</a:t>
            </a:r>
            <a:r>
              <a:rPr lang="da-DK" dirty="0"/>
              <a:t> og </a:t>
            </a:r>
            <a:r>
              <a:rPr lang="da-DK" dirty="0" err="1"/>
              <a:t>Antigone</a:t>
            </a:r>
            <a:r>
              <a:rPr lang="da-DK" dirty="0"/>
              <a:t> – bliver konge i Theben. </a:t>
            </a:r>
          </a:p>
        </p:txBody>
      </p:sp>
    </p:spTree>
    <p:extLst>
      <p:ext uri="{BB962C8B-B14F-4D97-AF65-F5344CB8AC3E}">
        <p14:creationId xmlns:p14="http://schemas.microsoft.com/office/powerpoint/2010/main" val="56141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EDE74-BED8-DC66-A7FB-B38C526D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Antigone</a:t>
            </a:r>
            <a:r>
              <a:rPr lang="da-DK" dirty="0"/>
              <a:t> kommer ind i billedet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077E96-3EBB-CEC1-EA7C-C5400E929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KONG KREON vil give </a:t>
            </a:r>
            <a:r>
              <a:rPr lang="da-DK" dirty="0" err="1"/>
              <a:t>Eteoklos</a:t>
            </a:r>
            <a:r>
              <a:rPr lang="da-DK" dirty="0"/>
              <a:t> en fornem begravelse og forbyder begravelsen af Polyneikes, da han anser ham som statsfjende.</a:t>
            </a:r>
          </a:p>
          <a:p>
            <a:r>
              <a:rPr lang="da-DK" dirty="0"/>
              <a:t>ANTIGONE er ikke tilfreds! Hun vil have begge sine brødre begravet, og det er her vores tragedie begynder…  </a:t>
            </a:r>
          </a:p>
        </p:txBody>
      </p:sp>
    </p:spTree>
    <p:extLst>
      <p:ext uri="{BB962C8B-B14F-4D97-AF65-F5344CB8AC3E}">
        <p14:creationId xmlns:p14="http://schemas.microsoft.com/office/powerpoint/2010/main" val="3848076874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DarkSeedLeftStep">
      <a:dk1>
        <a:srgbClr val="000000"/>
      </a:dk1>
      <a:lt1>
        <a:srgbClr val="FFFFFF"/>
      </a:lt1>
      <a:dk2>
        <a:srgbClr val="223A3C"/>
      </a:dk2>
      <a:lt2>
        <a:srgbClr val="E8E7E2"/>
      </a:lt2>
      <a:accent1>
        <a:srgbClr val="2959E7"/>
      </a:accent1>
      <a:accent2>
        <a:srgbClr val="1796D5"/>
      </a:accent2>
      <a:accent3>
        <a:srgbClr val="20B7AA"/>
      </a:accent3>
      <a:accent4>
        <a:srgbClr val="14BA67"/>
      </a:accent4>
      <a:accent5>
        <a:srgbClr val="21BC2E"/>
      </a:accent5>
      <a:accent6>
        <a:srgbClr val="4BB914"/>
      </a:accent6>
      <a:hlink>
        <a:srgbClr val="31944A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287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Avenir Next LT Pro Light</vt:lpstr>
      <vt:lpstr>Sitka Subheading</vt:lpstr>
      <vt:lpstr>PebbleVTI</vt:lpstr>
      <vt:lpstr>ANTIGONE</vt:lpstr>
      <vt:lpstr>Antigones far er kong Ødipus </vt:lpstr>
      <vt:lpstr>Ødipus’ spådom opfyldes</vt:lpstr>
      <vt:lpstr>Eteoklos og Polyneikes</vt:lpstr>
      <vt:lpstr>Antigone kommer ind i billedet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Mette Sørensen</dc:creator>
  <cp:lastModifiedBy>Mette Sørensen</cp:lastModifiedBy>
  <cp:revision>4</cp:revision>
  <dcterms:created xsi:type="dcterms:W3CDTF">2024-08-19T12:02:56Z</dcterms:created>
  <dcterms:modified xsi:type="dcterms:W3CDTF">2024-08-19T12:19:30Z</dcterms:modified>
</cp:coreProperties>
</file>