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B00DE-AF19-C5DC-B71C-5801DE7AB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1446A40-C666-6F47-115E-8FBB17269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80EF2EC-FC55-1E96-A15E-4381CB3F2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299C77-8280-B905-2E8C-8918FEBB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A759E9-5179-F6CE-11E2-7B5E61EE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596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F05186-9EA3-C93F-7BF4-9D8C4291F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49C241-830C-11F0-3566-4D8D679E8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D587ED-4622-389D-4E03-E1FCB5465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B68EFD-CD5F-2601-0B2C-01F839B04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74D5FF-61BA-F0C7-CEB8-D5D02F80E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6343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0280C1-2233-5BF6-E435-FBF8EA04E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CD0536-CF40-D8F2-5354-1D7564668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279A4D-6308-4A32-D73D-3FA4DAC80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BC41A9-C5DD-EFD6-64C8-663CAC2F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B39F02B-FC95-8667-ABBC-3AFC29E53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9707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64D1B5-0E2D-3B9E-A901-E8E551203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7D4385-C019-FE2B-2051-0E24048669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AD078F8-8019-3C75-6B4F-88BC0CD46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F134EB-649F-1015-66D3-06A80FD0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39F9A43-6830-6906-047E-18D06405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975DC3-FB3F-F593-7EB0-C3183C743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698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20187A-D233-B412-C506-880D62DC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EEAD806-CDAC-8933-F8DC-810F9FD3A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6EE6638-ED49-4AA1-D730-722BF83F70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5A525E9-35B2-0F6A-11D3-1B04483ED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A29E211-D6F5-89D7-C4E1-D721D312E5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6AD5694-9BAB-5D34-5D86-833C79ABA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16AB4EB-2452-08CB-6A14-B505D5E45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66102CE-F387-BD1B-6D1A-16095362F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680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6F35F9-E4F9-E15A-D3EC-A34CD1802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44F3CF5-C923-ABF3-D4A6-589D2855F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3613B86-00D1-9492-F0CD-84E1B523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DD6A6CC-4511-B4FB-36DA-A0967A0F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438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7A17D5E-90A7-D619-A815-A3851B158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2E66C17-0886-7523-DAF2-38D76361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5A30509-13ED-9077-D865-DE0F1AEB8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571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DD2AD1-F319-8FA5-01EC-335102A6B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9EEE7B-EF47-6A34-E253-FD0B85D9F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9EE4BC7-ACE3-EE1B-BA43-759E03D31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2B0FB4B-2FC8-EDEE-9BF1-A5C8F1C4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0FE111B-EED1-3324-D56B-0C4C7A51A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2393F00-5F9F-3FDC-AC69-3F8E6D528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3934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8F00F5-DCAA-6403-6C53-1887CE14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2FE5315-8B50-BF00-81BE-0E47646FC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6AC3145-E645-D8B6-3B67-1E38E46A5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A1B14C-4B40-B6FB-FBCE-24BA21B06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C665641-A163-4CAE-5470-4F84733AB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50071DC-E396-C5A8-D344-6A4333D98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5602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C2E7AD-214C-0CAA-7C58-764886E5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EC8D300-2C84-0DC3-D846-D8E2C6E53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ED9772-7DD2-7B08-084F-8D0FF6D6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7FAE13-EA25-9D5D-FE4D-3519E8D8A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0E4034-F1A7-C1DB-9482-805448F0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284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ECDF02D-6151-C1F4-DB84-A5EE1EAC7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58C0308-A761-19EA-8DC9-D7FF67B7F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48DA12-0E14-9AA5-D0C3-3E0C91C5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A2EFCD-2727-81EB-A527-D47B1393F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E1724FE-4F13-C7C4-FBF3-A5E567720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33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B40B959-8CD3-FD08-5F41-F99E7B456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FD7081C-F582-2ACE-5ED6-1BD1E4475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3A8D11-D2C4-441D-5315-092B712DC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BAA44-186B-447E-A3B5-7AC9B6CBBA77}" type="datetimeFigureOut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029D5B-5F62-3BA6-E0BC-786512FFE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A813B9-1050-B499-E0EB-DA6F7A1550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3AED19-D665-4859-8372-824F73FEBA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425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1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81E325FB-454C-F560-D2C9-B51E639D3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666351"/>
            <a:ext cx="10558405" cy="3044335"/>
          </a:xfrm>
        </p:spPr>
        <p:txBody>
          <a:bodyPr anchor="b">
            <a:normAutofit/>
          </a:bodyPr>
          <a:lstStyle/>
          <a:p>
            <a:r>
              <a:rPr lang="da-DK" sz="4800">
                <a:solidFill>
                  <a:schemeClr val="bg1"/>
                </a:solidFill>
              </a:rPr>
              <a:t>Analyse af 1. episode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09CB7A7-ADCA-FD07-CA16-6D49332FD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866064"/>
            <a:ext cx="10558405" cy="2234485"/>
          </a:xfrm>
        </p:spPr>
        <p:txBody>
          <a:bodyPr anchor="t"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Instruks: I får 1-1,5 min. per slide til at besvare de forskellige spørgsmål. </a:t>
            </a:r>
          </a:p>
          <a:p>
            <a:r>
              <a:rPr lang="da-DK">
                <a:solidFill>
                  <a:schemeClr val="bg1"/>
                </a:solidFill>
              </a:rPr>
              <a:t>Der er seks slides med spørgsmål i alt. </a:t>
            </a:r>
          </a:p>
          <a:p>
            <a:r>
              <a:rPr lang="da-DK">
                <a:solidFill>
                  <a:schemeClr val="bg1"/>
                </a:solidFill>
              </a:rPr>
              <a:t>Efterfølgende får I tid til at sammenligne svar og uddybe med jeres sidemand. </a:t>
            </a:r>
          </a:p>
        </p:txBody>
      </p:sp>
    </p:spTree>
    <p:extLst>
      <p:ext uri="{BB962C8B-B14F-4D97-AF65-F5344CB8AC3E}">
        <p14:creationId xmlns:p14="http://schemas.microsoft.com/office/powerpoint/2010/main" val="3104833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5DE013-D0FA-5850-EC26-9FAC7A65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Kreons indledende replik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5C6FF6-A2A2-F22E-1913-E5196737D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S. 20-21, v. 162-210:</a:t>
            </a:r>
          </a:p>
          <a:p>
            <a:r>
              <a:rPr lang="da-DK" dirty="0"/>
              <a:t>Hvad siger Kreon om </a:t>
            </a:r>
          </a:p>
          <a:p>
            <a:pPr lvl="1"/>
            <a:r>
              <a:rPr lang="da-DK" dirty="0"/>
              <a:t>Ødipus?</a:t>
            </a:r>
          </a:p>
          <a:p>
            <a:pPr lvl="1"/>
            <a:r>
              <a:rPr lang="da-DK" dirty="0" err="1"/>
              <a:t>Eteoklos</a:t>
            </a:r>
            <a:r>
              <a:rPr lang="da-DK" dirty="0"/>
              <a:t>?</a:t>
            </a:r>
          </a:p>
          <a:p>
            <a:pPr lvl="1"/>
            <a:r>
              <a:rPr lang="da-DK" dirty="0"/>
              <a:t>Polyneikes?</a:t>
            </a:r>
          </a:p>
        </p:txBody>
      </p:sp>
    </p:spTree>
    <p:extLst>
      <p:ext uri="{BB962C8B-B14F-4D97-AF65-F5344CB8AC3E}">
        <p14:creationId xmlns:p14="http://schemas.microsoft.com/office/powerpoint/2010/main" val="274131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BCA843-CD75-E665-99C9-4013425B9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Koret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03C8A6-DD5E-52CA-66C9-A0E8A5E49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S. 22:</a:t>
            </a:r>
          </a:p>
          <a:p>
            <a:r>
              <a:rPr lang="da-DK" dirty="0"/>
              <a:t>Hvad mener koret om Kreons beslutning? </a:t>
            </a:r>
          </a:p>
          <a:p>
            <a:r>
              <a:rPr lang="da-DK" dirty="0"/>
              <a:t>Hvad kalder man korsang blandet med replikker?</a:t>
            </a:r>
          </a:p>
        </p:txBody>
      </p:sp>
    </p:spTree>
    <p:extLst>
      <p:ext uri="{BB962C8B-B14F-4D97-AF65-F5344CB8AC3E}">
        <p14:creationId xmlns:p14="http://schemas.microsoft.com/office/powerpoint/2010/main" val="3630860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F92C2-90D6-EB39-EC95-798D890B1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Vagten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ECD4BD-AB1E-AE31-B40F-C76A7DEE6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S. 23-25:</a:t>
            </a:r>
          </a:p>
          <a:p>
            <a:r>
              <a:rPr lang="da-DK" dirty="0"/>
              <a:t>Hvad fortæller vagten til Kreon?</a:t>
            </a:r>
          </a:p>
          <a:p>
            <a:r>
              <a:rPr lang="da-DK" dirty="0"/>
              <a:t>Hvordan har vagten det med at skulle overbringe sin besked? Inddrag mindst to tekstcitater. </a:t>
            </a:r>
          </a:p>
        </p:txBody>
      </p:sp>
    </p:spTree>
    <p:extLst>
      <p:ext uri="{BB962C8B-B14F-4D97-AF65-F5344CB8AC3E}">
        <p14:creationId xmlns:p14="http://schemas.microsoft.com/office/powerpoint/2010/main" val="657660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B499C-7414-9164-EBDB-6298E33EF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Korets replik s. 25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178BD3-5CAF-67FD-0ECC-22AAE59D2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S. 25, v. 278-279:</a:t>
            </a:r>
          </a:p>
          <a:p>
            <a:r>
              <a:rPr lang="da-DK" dirty="0"/>
              <a:t>”Min herre, længe har den tanke rådet i mit sind, at denne gerning kunne være guddomssendt!”</a:t>
            </a:r>
          </a:p>
          <a:p>
            <a:r>
              <a:rPr lang="da-DK" dirty="0"/>
              <a:t>Hvad mener koret her? </a:t>
            </a:r>
          </a:p>
        </p:txBody>
      </p:sp>
    </p:spTree>
    <p:extLst>
      <p:ext uri="{BB962C8B-B14F-4D97-AF65-F5344CB8AC3E}">
        <p14:creationId xmlns:p14="http://schemas.microsoft.com/office/powerpoint/2010/main" val="1338746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59F301-6623-7060-F9EF-62F524A9D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Kreon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86345E-964B-A690-74BF-95093BD7F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S. 25-26, v. 280-314:</a:t>
            </a:r>
          </a:p>
          <a:p>
            <a:r>
              <a:rPr lang="da-DK" dirty="0"/>
              <a:t>Hvad siger Kreon om guderne og om at gerningen skulle være guddomssendt?</a:t>
            </a:r>
          </a:p>
        </p:txBody>
      </p:sp>
    </p:spTree>
    <p:extLst>
      <p:ext uri="{BB962C8B-B14F-4D97-AF65-F5344CB8AC3E}">
        <p14:creationId xmlns:p14="http://schemas.microsoft.com/office/powerpoint/2010/main" val="1869274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68BAD-0873-81F8-F1B4-819508104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Karakteristik af Kreon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E8C508-B93B-ECA3-29DC-4CC608FA4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karakteristik af Kreon med inddragelse af mindst tre tekstcitater. </a:t>
            </a:r>
          </a:p>
        </p:txBody>
      </p:sp>
    </p:spTree>
    <p:extLst>
      <p:ext uri="{BB962C8B-B14F-4D97-AF65-F5344CB8AC3E}">
        <p14:creationId xmlns:p14="http://schemas.microsoft.com/office/powerpoint/2010/main" val="2820699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187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Analyse af 1. episode </vt:lpstr>
      <vt:lpstr>Kreons indledende replik</vt:lpstr>
      <vt:lpstr>Koret </vt:lpstr>
      <vt:lpstr>Vagten</vt:lpstr>
      <vt:lpstr>Korets replik s. 25</vt:lpstr>
      <vt:lpstr>Kreon</vt:lpstr>
      <vt:lpstr>Karakteristik af Kreon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Mette Sørensen</dc:creator>
  <cp:lastModifiedBy>Mette Sørensen</cp:lastModifiedBy>
  <cp:revision>2</cp:revision>
  <dcterms:created xsi:type="dcterms:W3CDTF">2024-08-29T10:58:36Z</dcterms:created>
  <dcterms:modified xsi:type="dcterms:W3CDTF">2024-08-29T11:08:41Z</dcterms:modified>
</cp:coreProperties>
</file>