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90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5DCC7F-9D98-91DD-68E0-7149B647B3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4E5F8C93-0644-DBE3-6F84-47F1B82FAF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88CE56D-E3B3-0E17-C636-0C3675CA33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5CC5B-C227-4B53-862D-696811FCEB79}" type="datetimeFigureOut">
              <a:rPr lang="da-DK" smtClean="0"/>
              <a:t>25-09-2024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5D9B29F-D5F9-9D0C-E36A-C1D6DF6B7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D2CD2C6-E611-23AA-673F-4B03724BE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A66AD-E31B-4B98-AD8A-116ED85BD92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71324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90BE6E-1630-9A77-33B4-802FC6140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D9473D0-5DFE-30F1-0564-B83E1003E4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8A3B6CD-F7A8-8531-F0AB-0E8307BB2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5CC5B-C227-4B53-862D-696811FCEB79}" type="datetimeFigureOut">
              <a:rPr lang="da-DK" smtClean="0"/>
              <a:t>25-09-2024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B26642D-0D8C-FDA4-3AD1-0079493643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F657EC5-212F-2B68-379A-C9B568C50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A66AD-E31B-4B98-AD8A-116ED85BD92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166726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72F04F-F354-8751-7762-1648520A0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504FC210-5AC2-B187-E84D-1A239B0866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CAB18AF-FB15-1A97-D89C-EC8B080FE6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5CC5B-C227-4B53-862D-696811FCEB79}" type="datetimeFigureOut">
              <a:rPr lang="da-DK" smtClean="0"/>
              <a:t>25-09-2024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6479189-3A8B-7809-F2F3-3048A694B1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695B6AB-AFF2-7EFC-108A-1A794D07C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A66AD-E31B-4B98-AD8A-116ED85BD92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293303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DADE082-EE73-0284-647A-A824236B23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6302714-EC48-CFB4-A4A0-8D7FAD2E66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11892B0E-61D5-11AA-6574-97F0405FCD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C100C08-C4D8-9726-477B-0609F003F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5CC5B-C227-4B53-862D-696811FCEB79}" type="datetimeFigureOut">
              <a:rPr lang="da-DK" smtClean="0"/>
              <a:t>25-09-2024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7E409D3-EC07-CF2B-D15D-742A71B0E7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D477E693-3129-608A-E651-DDD25F0C47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A66AD-E31B-4B98-AD8A-116ED85BD92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589517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89F606-38C9-9064-5DD1-28E897C1D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3628E38A-32E7-129A-BFE1-6E6BD9B678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25DE18BB-B37F-3CE6-CE92-5F82C966CD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0EA4A77C-6A15-8E5C-259E-5899F92A32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6ED75AEA-E350-CA4D-9BA5-04E46A88FC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56975AFD-C8FF-D2AE-070A-AA0F6FA8A5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5CC5B-C227-4B53-862D-696811FCEB79}" type="datetimeFigureOut">
              <a:rPr lang="da-DK" smtClean="0"/>
              <a:t>25-09-2024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E1FF81E1-4440-6368-B6A6-7E2FA298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D9A5C0ED-449F-8CB4-7A22-0768BC3ABF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A66AD-E31B-4B98-AD8A-116ED85BD92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853003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B9A328A-FF65-BCBC-F170-AB53DDFEF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C35B66BB-EEEC-047D-FE27-212AE92ACC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5CC5B-C227-4B53-862D-696811FCEB79}" type="datetimeFigureOut">
              <a:rPr lang="da-DK" smtClean="0"/>
              <a:t>25-09-2024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A725D394-F688-952B-BD70-4E4E172F3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FF1DC8A1-32D4-8D73-A46F-35CA5DC24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A66AD-E31B-4B98-AD8A-116ED85BD92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741534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2ED76B32-05C0-72C5-D6A5-5C64956F66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5CC5B-C227-4B53-862D-696811FCEB79}" type="datetimeFigureOut">
              <a:rPr lang="da-DK" smtClean="0"/>
              <a:t>25-09-2024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9649899F-A246-4E11-4BBF-9B8E2B3BA1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BC8D5993-16C9-14AE-22BD-6B8C061AAA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A66AD-E31B-4B98-AD8A-116ED85BD92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83228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600FB8-CBEA-73D1-006C-4250246B9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D66BA3E-D7AD-796A-D32C-9C24DC05D8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4DBD73A7-0731-C52D-E24A-6FC9CC4C31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98535259-5660-2515-770F-BAA3D2228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5CC5B-C227-4B53-862D-696811FCEB79}" type="datetimeFigureOut">
              <a:rPr lang="da-DK" smtClean="0"/>
              <a:t>25-09-2024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D585E1DC-8B04-0550-FD75-CD0201BBE0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6BB4D991-E10C-2563-2DC3-793F2BCD3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A66AD-E31B-4B98-AD8A-116ED85BD92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6204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80F419-8F5B-32A4-EE75-507F341461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BBF7E9C7-862E-172C-EEE7-894E845557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0C42A9FB-A5B0-150B-28FF-418BCA5F51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BAD09D50-B5EB-9961-EF0F-5B9F234F97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5CC5B-C227-4B53-862D-696811FCEB79}" type="datetimeFigureOut">
              <a:rPr lang="da-DK" smtClean="0"/>
              <a:t>25-09-2024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1BBF1490-7679-57D1-6595-EAA1800DB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F994D39A-62E0-B798-335C-80697BE8B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A66AD-E31B-4B98-AD8A-116ED85BD92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720440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AD2BAEC-E37A-4987-7EFD-1EB064540B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B094B3A2-F273-F3D2-9569-8F0BB4852C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81A1714-2C35-7D52-9549-79B82E3D60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5CC5B-C227-4B53-862D-696811FCEB79}" type="datetimeFigureOut">
              <a:rPr lang="da-DK" smtClean="0"/>
              <a:t>25-09-2024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60453DE-2E2E-71E9-7886-E0520E99E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F685055-D240-255E-C066-0BE27AF51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A66AD-E31B-4B98-AD8A-116ED85BD92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88308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D957858B-91DE-F924-D038-B671289B02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89116888-5927-8D5C-8476-950D1B8164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BF62355-2401-685C-C172-68DD9F2CE3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5CC5B-C227-4B53-862D-696811FCEB79}" type="datetimeFigureOut">
              <a:rPr lang="da-DK" smtClean="0"/>
              <a:t>25-09-2024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2AA56D8-FD60-734A-5540-728AFF185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80E2971-9835-83EB-D7E1-75D2DADDB7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A66AD-E31B-4B98-AD8A-116ED85BD92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688721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763B4616-BB14-D38A-2EFA-636847EA39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80E1EEB-18B0-0DD8-75FF-3B55BE096A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FD24AF8-A1C6-F5CA-35EB-62901CAD65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825CC5B-C227-4B53-862D-696811FCEB79}" type="datetimeFigureOut">
              <a:rPr lang="da-DK" smtClean="0"/>
              <a:t>25-09-2024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933D2E8-CE5F-BDB7-01DB-B6608C60B2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D8DAEAE-0F39-B12E-8C4E-77BE4A5A38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7A66AD-E31B-4B98-AD8A-116ED85BD92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717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bstrakt bevægelse-sløret lys">
            <a:extLst>
              <a:ext uri="{FF2B5EF4-FFF2-40B4-BE49-F238E27FC236}">
                <a16:creationId xmlns:a16="http://schemas.microsoft.com/office/drawing/2014/main" id="{8D790F65-FC3D-F0B7-B7E2-101815356BF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l="5642" r="25913" b="-1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174B202-615C-DF41-16F4-47C9326897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da-DK">
                <a:solidFill>
                  <a:srgbClr val="FFFFFF"/>
                </a:solidFill>
              </a:rPr>
              <a:t>Bevægelse og forandring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AEFDFDF8-6981-7606-2E4F-438E530D86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>
            <a:normAutofit/>
          </a:bodyPr>
          <a:lstStyle/>
          <a:p>
            <a:r>
              <a:rPr lang="da-DK">
                <a:solidFill>
                  <a:srgbClr val="FFFFFF"/>
                </a:solidFill>
              </a:rPr>
              <a:t>Gruppeopgave om én af de tre filosoffer.</a:t>
            </a:r>
          </a:p>
        </p:txBody>
      </p:sp>
    </p:spTree>
    <p:extLst>
      <p:ext uri="{BB962C8B-B14F-4D97-AF65-F5344CB8AC3E}">
        <p14:creationId xmlns:p14="http://schemas.microsoft.com/office/powerpoint/2010/main" val="13694055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99050EE-26AF-4253-BD50-F0FCD965A8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284" y="575361"/>
            <a:ext cx="5707277" cy="5707277"/>
          </a:xfrm>
          <a:prstGeom prst="ellipse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54CAA3E-732F-DB3E-702F-5C58DE4EE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48452"/>
            <a:ext cx="4974771" cy="3587786"/>
          </a:xfrm>
        </p:spPr>
        <p:txBody>
          <a:bodyPr>
            <a:normAutofit/>
          </a:bodyPr>
          <a:lstStyle/>
          <a:p>
            <a:pPr algn="ctr"/>
            <a:r>
              <a:rPr lang="da-DK" dirty="0">
                <a:solidFill>
                  <a:schemeClr val="bg1"/>
                </a:solidFill>
              </a:rPr>
              <a:t>Opgave</a:t>
            </a:r>
          </a:p>
        </p:txBody>
      </p:sp>
      <p:grpSp>
        <p:nvGrpSpPr>
          <p:cNvPr id="12" name="Graphic 190">
            <a:extLst>
              <a:ext uri="{FF2B5EF4-FFF2-40B4-BE49-F238E27FC236}">
                <a16:creationId xmlns:a16="http://schemas.microsoft.com/office/drawing/2014/main" id="{00E015F5-1A99-4E40-BC3D-7707802996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93117" y="1193254"/>
            <a:ext cx="1291642" cy="429215"/>
            <a:chOff x="2504802" y="1755501"/>
            <a:chExt cx="1598829" cy="531293"/>
          </a:xfrm>
          <a:solidFill>
            <a:schemeClr val="bg1"/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FE6F571-2BB7-46DA-A3D9-B32ADDC16A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A905CC16-753C-4B9F-B3E2-C456795AE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6" name="Graphic 212">
            <a:extLst>
              <a:ext uri="{FF2B5EF4-FFF2-40B4-BE49-F238E27FC236}">
                <a16:creationId xmlns:a16="http://schemas.microsoft.com/office/drawing/2014/main" id="{D0C78466-EB6E-45A0-99A6-A00789ACD9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97727" y="421588"/>
            <a:ext cx="1291468" cy="1291468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8" name="Graphic 212">
            <a:extLst>
              <a:ext uri="{FF2B5EF4-FFF2-40B4-BE49-F238E27FC236}">
                <a16:creationId xmlns:a16="http://schemas.microsoft.com/office/drawing/2014/main" id="{E99F76E4-5DFD-4DBE-B042-66FBCD118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97727" y="421588"/>
            <a:ext cx="1291468" cy="1291468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grpSp>
        <p:nvGrpSpPr>
          <p:cNvPr id="20" name="Graphic 4">
            <a:extLst>
              <a:ext uri="{FF2B5EF4-FFF2-40B4-BE49-F238E27FC236}">
                <a16:creationId xmlns:a16="http://schemas.microsoft.com/office/drawing/2014/main" id="{5468B3A9-705E-43C3-A742-0619B0D8F2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80915" y="4748271"/>
            <a:ext cx="1330536" cy="1330521"/>
            <a:chOff x="5734037" y="3067039"/>
            <a:chExt cx="724483" cy="724489"/>
          </a:xfrm>
          <a:solidFill>
            <a:schemeClr val="bg1"/>
          </a:solidFill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9D439AD-5D67-497C-B831-D17FC3E592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067039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23F54BF2-C71C-45C5-9408-3B5E011B0F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BBABE17-DB56-44AB-934B-63C07C79F0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CB483D20-A128-4076-AF54-88646172B8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E5EFA818-FDDA-49E9-B11F-E9DC1854A9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EA1F8728-F8F7-4828-A718-A15E7663EA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8DA1F73F-AA1D-41D7-BAAB-292FD94A3E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9441DEA-C85E-4B9C-A48D-8437854C4C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26284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15EBAA20-1368-4495-8D7C-820FAD8ECF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2628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0FB92591-626C-4D2B-A3E6-EC8742D67B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D392448D-513F-4528-9D8D-A151982041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1946BAE-1546-4EA4-A108-A799BF5D2C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42A8EC93-6A35-4D37-A8CB-59362BF875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12628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FC3ECA2-E914-4D83-ABF9-B9FFD96E92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712B1108-9AAC-4F10-A64F-0D6963E518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8543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84CDA0C-B2AB-4791-83B1-C053C061D6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F857BF6B-E0CA-49C0-8827-B44CE8B928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D7B06A7-ADDF-4F27-B11F-08422FC180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E8B0DA6C-71D7-4FCB-AE4C-035E0ADB50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EB078173-ADFB-480D-91A4-4D71C01098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AAA4027A-C97B-4C9A-B04C-EBE2112200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C06DA92D-C6D0-4C7D-98CF-D9576912E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24467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D6601653-3941-4C9B-BD39-62EECE23AE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244677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2BC4A394-4FFE-4BFE-9A59-2B624E0711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EB4EABA5-FDCF-4F6F-8FF1-6FDFF50580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10F3C940-2320-488A-B24C-AB0A4FB539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F525BA82-37D8-47ED-AFF6-AE57124A4E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24467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C2D78955-C80F-4DA3-83AA-D28A5A6FAD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BC23DAAC-7C06-4012-8CBB-8E3126B68B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0382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60D19F80-DC80-49EC-8EDD-7889092C18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11F50BB3-EA39-4693-BAE1-1101EF0A41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00EFD45B-69A8-47F6-A5BF-779F7EB49F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9E53C464-7272-4EBC-830B-CB29A96988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B6BF10CE-C2AD-487A-9402-8D5C746ECF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1064C7FE-F8EB-47EF-97FA-348A520599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A991C553-06A1-4F26-BBBC-80F7E11E7A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63074"/>
              <a:ext cx="14192" cy="14097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BCE9C081-2191-4C84-956E-F106BB015C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292F6F03-BC34-40C6-8F17-7A169CD72F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A5101B80-7351-4F0F-AB7D-3E40B4D266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0570EE1D-95AC-4660-8E96-7C8A36FEB6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385D9A56-2D15-4E0A-B981-E168F09064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63074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28D0BA2F-9273-4EAA-AD17-C4EFE11403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512CC54E-7976-4DC9-984C-45C2A23A72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2222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C8A3FC72-9FF9-41F6-97E0-45A0FEE946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48918C16-C9B6-40D5-93A0-DB547B644A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A05612C6-4858-4854-A3D3-90CF1E1C75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A8E88D77-C726-4008-849C-DA7361F885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24CFE7CA-C955-4365-90C3-6272CB9A3C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38B43FC8-B81C-490A-A346-4C6235DA8A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14D0221-0C97-4C71-B535-7506956EF8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ED0C44EA-BD25-49A3-9EB8-9D8DED7C19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3C9CCF2-15CC-4F7D-87F5-7FFEBAC9C2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8AA321D8-1D2C-472C-A2DB-EBB74498DD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724680C1-4BB5-45DB-A558-82514418CF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C94F4CEF-82DD-4CFB-8EE3-4AB115F6A0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4F186C9C-C620-4426-A674-E40F808F66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26281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8929942C-BA3F-40EF-94DD-4A5C22C5B7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D234974B-3555-465B-95A7-1C63CE7386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0E38F9FD-48AC-4C3E-9E75-D1C0B555E0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3AA72E26-5C3D-4231-9042-E00AE43E80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6684433D-3C9E-4C19-A801-D51CF3064F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2628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DADB0C3D-A021-4F40-93B3-76B61334FD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8543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41781C18-F408-401D-8A86-99FFBB9895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9D958D9F-E4B0-48B1-ADA4-3053AFB5D9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43EFCD46-F0FB-499C-81B9-3508FE5C8C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2B6A130F-CB85-4BDA-8DDF-8DAAB2F7D0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9359DA40-CA94-4B1F-9BE6-C800BEEC77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85432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73304FCD-8DAD-4BC8-A16E-84DDCA07FF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244676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BCB4864C-8F67-4BE7-89CC-664EA25EC5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845F543D-67FC-4640-A2A1-69DA6D0528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DBDB2A9C-60E5-4F7E-BA2B-4DD1595FB9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72B10DA2-D88E-4952-BDB5-102E61B4B2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AC5F5BED-3698-4F52-9977-D8CA2DC031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2446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E19CCEBC-AD20-45B2-A751-42B40BB31C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3A978AD9-9A35-4B89-B3BC-61E54AD9EB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77D8C808-AFC9-42DD-B253-0048903791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EECD0BF1-7C64-407E-8306-4C447B1D32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953B0F94-AC35-4CB2-878D-1DC7D68BE9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08EA50C2-BB5F-4368-AA91-67B207C1AB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DE45A7FE-0A45-45F6-8417-EBDA5A12D8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DA8B8DC8-F88C-432E-A8C2-8D13FE874F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D02C5430-233D-49F7-B852-181D2B2F61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76DB286F-9E15-441C-8697-57007B76C1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534DC0EE-15B7-44AE-A7DC-8B5E22688A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4FBE9900-F640-4248-9C4C-EDBE5E00AF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63074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37FF04AF-F86B-49F8-AAB5-DA696591A1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710DCFEA-4572-47A3-A6BE-7B21F5758C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BA42ED8E-CCC8-478F-9EF4-625B633071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146DF8F4-DF09-4E6C-887F-C9269E56A5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7FF3916E-5C82-4956-A88B-81BFAC91B8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7E5CF7AE-ED45-4AB5-9AEB-56FC964BFA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4222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7CFB132C-BEB1-4897-B1A4-97422811F6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81374"/>
              <a:ext cx="14192" cy="14096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4EE49F21-E336-41BC-8256-85A9AB597F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C62510EE-BDCD-4393-9AD7-2D0C9A722D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2420F94B-4F00-4C6C-97E3-BA5B5E6871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E712560A-A110-4132-85D5-21BBBFA8C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D1E3102B-23D5-43AE-A67D-583AAA52B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9D5ABE4E-EB80-423C-BBCE-9C1B77D9B0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BEB8CCC5-38F5-4892-A00B-14B645BBDF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4062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8860175F-F7D5-4464-AD61-5B435528FE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E28C20B0-98AA-4A5B-8CE1-236A3F6CAA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8A56719F-13F0-4B75-8C04-DAACD8FD86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B30555DA-285C-4859-83DE-B16FF6DB13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67AF00E9-C8D6-41C4-9703-5468F51639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D07F88BD-A2E8-4F25-BB43-9372C6C9F3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DFAE35DA-8283-4F4B-8C00-FF8EFE39B3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9977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4340DEBE-A255-48E2-B7B2-AE881651CE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FE968FB9-507A-4F2E-B346-15995081B1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4DA99BD8-9C2B-46BF-AA27-ED405540D1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50C84F67-D2C2-48DF-8537-DF99C60240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F5CAEB9A-26A6-4FBF-916B-19FC9B0BFC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E4DEDE1B-4819-4E4B-849E-330D7DF56C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C441B73E-F19C-4313-8F46-F600603B36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7" y="365901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014FE805-EF51-4859-A6DF-CF75F9A0F5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2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624CF2A5-BD9E-4570-8560-063BC70F26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2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6BEC415C-7946-43B2-9AC8-348B6B5CD0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1B615AD5-3365-43D4-8E16-377A2A2F97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9D184DFD-DD33-491E-90FF-6E4ECA2668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31B62FE1-0262-4B09-ABEA-8AA010137D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20C539C6-FAA9-4EBE-93D9-1F946E1449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9" y="371816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8C6EF3FF-09E5-4099-A49B-CA364A6E83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B3C5E06F-8F1E-4771-AAE4-B34B1D6A3D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4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538D5AE9-76CC-4AE4-B026-656EDCB01B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30F1A9B9-52AB-4527-BD4A-1802F7C960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46A57D78-C020-4EEF-971D-0C8802889A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7666D7A3-5ABF-4EDE-A0C5-F2099B2D86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5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13BC460A-E0FF-4658-A2FD-A3AF4D51DF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40" y="377741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26467CC2-3AB3-4D37-8323-385B7399F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5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563A1F58-33CE-4EDF-B902-3F43F69DA2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6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DDCFAB2F-7E88-4A57-999A-2506A1FE71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83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571BEB66-3787-441F-BB54-80C05C6F13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35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641DC095-611E-4979-8664-6C0EB878FC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82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210B9ECF-D859-4919-A9D6-3208548F00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31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4FBC31D4-7E98-452C-8A87-822DE0432C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481374"/>
              <a:ext cx="14097" cy="14096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E302346C-F328-435B-87ED-447C6F8542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B94F507E-9E94-432E-AE8A-A6CB2C5D05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1FFAC4F0-FD7F-4943-B60E-E276F8B23F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A8A5D871-92FD-43C3-BF94-0B524FA7D3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6A79A241-1665-453E-ADD4-18892D4F85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48137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81EABE18-4189-4E07-93C9-9B76673E3E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40622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B658A0EE-6F09-4EF7-B5E7-F23A556BDA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4062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15EB019C-C95B-4DE3-BD17-DC20F8007A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406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2948B3ED-79C1-47C8-B712-0BFB5536C3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406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13387DB9-900B-422D-90F7-C5C7EB5D59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4063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48FDCCF3-E6D6-4CD0-9D47-02FE785C7A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40631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BC14E8F6-33F6-47CE-9A24-EA71D71496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997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F78CC38F-63FC-4552-B17B-8D79D3C8F8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89042823-A002-49CE-B03D-ED1291DC13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96EFC6CE-198B-489B-B1EE-72CE842628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49FEA23D-54D9-45D7-9325-1E2F638C9C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9978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2DB04EE3-370F-49CE-BCFE-C2999C3CF2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9978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8BCBCC34-797D-41A8-8AD1-7E03E1BBFF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6590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AFF5C1F8-0EDE-4835-89E6-1FCB2EA395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6171D504-6300-457C-AFCC-064DBB3FCC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62ACE739-C8C4-4495-B04C-C3AFC44811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3F4771CD-CDCA-4FFE-8EF5-E42D1781E7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A10C0BFE-A8F9-4E21-9DFD-37A4D26C62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4D8D4EF9-4EF7-4538-A4AE-439F9335EA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7181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7E0500AB-5662-43B9-95C2-2EC80CC54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984021AD-A6A2-4CDA-A953-72FBA7598B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FD1FBF47-CAC8-4385-9DC7-C9BB6167E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FBAEE482-005F-4288-8D66-09EA246C4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71817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2C5DCF49-33DE-4AFF-818E-42F59F280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71817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866903F3-208B-46D5-925B-254DC74291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2" y="3777419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2550D219-E342-4A38-BB89-575C1EE7AA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2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5B5485FC-95D0-4660-9594-2C9BD3B776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8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2EA358DA-C7E8-4DF8-B7D6-CC58295655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4" y="3777383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7990E8BB-4369-4845-8436-A6F3FE1D1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7" y="37774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D6C050C5-1951-434B-A7FE-D271E73F82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4" y="37774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191" name="Graphic 4">
            <a:extLst>
              <a:ext uri="{FF2B5EF4-FFF2-40B4-BE49-F238E27FC236}">
                <a16:creationId xmlns:a16="http://schemas.microsoft.com/office/drawing/2014/main" id="{773717CC-ECEE-4ABF-BA61-C59F468017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80915" y="4748271"/>
            <a:ext cx="1330536" cy="1330521"/>
            <a:chOff x="5734037" y="3067039"/>
            <a:chExt cx="724483" cy="724489"/>
          </a:xfrm>
          <a:solidFill>
            <a:schemeClr val="bg1">
              <a:alpha val="60000"/>
            </a:schemeClr>
          </a:solidFill>
        </p:grpSpPr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9A4FAE41-62DF-4B8E-BD66-8EC206E0E3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067039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564C7F1F-5546-40DC-A16B-C9A3E45777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45583216-FC24-4B75-9703-DBEC401FF8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2FD0A70D-2E7E-4048-8145-0F45EDBBCE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B703C78E-D176-4455-B7B5-2DB4F418DB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AD23B98E-D1FB-4BD9-BA4A-060BC8266E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C1541992-EEDB-4D6B-BDA9-B66E58A17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08072B3B-B852-4186-ACFE-F614251324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26284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7B5DD2CA-BCBA-4F3E-B472-840067686A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2628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1" name="Freeform: Shape 200">
              <a:extLst>
                <a:ext uri="{FF2B5EF4-FFF2-40B4-BE49-F238E27FC236}">
                  <a16:creationId xmlns:a16="http://schemas.microsoft.com/office/drawing/2014/main" id="{C7335DFE-05E4-4D45-B035-1D85E7648E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id="{ADCF9375-A092-491A-960D-A4DBB376C3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95341599-7E99-490F-9AF8-07EAE5C8DB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E1C55EB0-818A-46E6-8D53-5503100290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12628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319B036C-5BD8-4F3B-8935-96D50F410D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A8445880-106C-4DC8-A250-D132F0D6F3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8543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952AA1DD-5DBE-43CD-9B85-63C7626929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2A412466-ED73-4944-83CE-224B1769C2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807E195A-10DB-494C-A547-E1D0C6F616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4CD4AECE-734D-4B90-984F-B2ABFA2B6F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2927072E-8001-4AD1-A4C4-2EDBA3BF87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499D6F50-E593-46A3-81D8-73389276B2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7A96E600-84B4-452B-AE40-295FC5807E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24467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CBBA17AC-C1AB-4BFC-A051-457275D1D6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244677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488E850C-90D5-4D0F-A57D-7809327EF3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9F98D808-AB13-4D8D-B4C5-9D32153462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95AFFBC0-FF37-4117-86FA-21ABDA17AB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ED0AC42A-17B0-4154-968C-CAE2A04C28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24467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4A7A31A0-8490-4B9D-B9CC-7FF28053EB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8188899C-6A74-43D8-B36C-F86B278C89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0382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1537EAA6-95B6-4674-A7B9-40F9AB7F59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F4B29507-C08F-4764-B703-0EB33A0FAC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4200E500-6A99-47FC-A30F-FA4C85DA8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9558677C-76AD-451F-AEEE-C5FEE4179C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79E472E5-A81A-44E7-AEBA-C3A593497B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5CD54F54-9E41-4635-A533-6CC6515E13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7" name="Freeform: Shape 226">
              <a:extLst>
                <a:ext uri="{FF2B5EF4-FFF2-40B4-BE49-F238E27FC236}">
                  <a16:creationId xmlns:a16="http://schemas.microsoft.com/office/drawing/2014/main" id="{B22D6F46-74C0-49D9-8CD8-BC125E973D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63074"/>
              <a:ext cx="14192" cy="14097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8" name="Freeform: Shape 227">
              <a:extLst>
                <a:ext uri="{FF2B5EF4-FFF2-40B4-BE49-F238E27FC236}">
                  <a16:creationId xmlns:a16="http://schemas.microsoft.com/office/drawing/2014/main" id="{C6FAA6EC-EDF6-4522-ACD8-8D4F7FF872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9" name="Freeform: Shape 228">
              <a:extLst>
                <a:ext uri="{FF2B5EF4-FFF2-40B4-BE49-F238E27FC236}">
                  <a16:creationId xmlns:a16="http://schemas.microsoft.com/office/drawing/2014/main" id="{5F8364DC-ED1A-482D-A418-7941B199C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0" name="Freeform: Shape 229">
              <a:extLst>
                <a:ext uri="{FF2B5EF4-FFF2-40B4-BE49-F238E27FC236}">
                  <a16:creationId xmlns:a16="http://schemas.microsoft.com/office/drawing/2014/main" id="{1896D361-70A8-4528-940B-F306550F88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id="{4D1CB00A-0CE1-4E25-ADCE-9562845F54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2" name="Freeform: Shape 231">
              <a:extLst>
                <a:ext uri="{FF2B5EF4-FFF2-40B4-BE49-F238E27FC236}">
                  <a16:creationId xmlns:a16="http://schemas.microsoft.com/office/drawing/2014/main" id="{E1B6761E-B7C6-4218-B95F-F6DEC0066D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63074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CA081177-DAC3-4667-91A1-4CC885D4A1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id="{435007DC-BB8D-43BA-9598-AE79AA262E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2222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5" name="Freeform: Shape 234">
              <a:extLst>
                <a:ext uri="{FF2B5EF4-FFF2-40B4-BE49-F238E27FC236}">
                  <a16:creationId xmlns:a16="http://schemas.microsoft.com/office/drawing/2014/main" id="{46628B8A-02EC-44EF-B52C-5EBAFBCF9C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2DACEC99-8F4C-495C-8EAA-670A3A02ED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C8EFEAD4-1425-4357-9D8A-F326DABC6E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8" name="Freeform: Shape 237">
              <a:extLst>
                <a:ext uri="{FF2B5EF4-FFF2-40B4-BE49-F238E27FC236}">
                  <a16:creationId xmlns:a16="http://schemas.microsoft.com/office/drawing/2014/main" id="{FDA70E94-A082-47D4-B4F8-142AEF1DC3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9" name="Freeform: Shape 238">
              <a:extLst>
                <a:ext uri="{FF2B5EF4-FFF2-40B4-BE49-F238E27FC236}">
                  <a16:creationId xmlns:a16="http://schemas.microsoft.com/office/drawing/2014/main" id="{10E96E8A-1EEA-4F1D-8CFE-12DC9B9E7A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0" name="Freeform: Shape 239">
              <a:extLst>
                <a:ext uri="{FF2B5EF4-FFF2-40B4-BE49-F238E27FC236}">
                  <a16:creationId xmlns:a16="http://schemas.microsoft.com/office/drawing/2014/main" id="{B12D7CC4-A548-4FF7-A6B2-9151CFA9E3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1" name="Freeform: Shape 240">
              <a:extLst>
                <a:ext uri="{FF2B5EF4-FFF2-40B4-BE49-F238E27FC236}">
                  <a16:creationId xmlns:a16="http://schemas.microsoft.com/office/drawing/2014/main" id="{CB3F1C68-B597-4669-87F8-C80124ABE0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2" name="Freeform: Shape 241">
              <a:extLst>
                <a:ext uri="{FF2B5EF4-FFF2-40B4-BE49-F238E27FC236}">
                  <a16:creationId xmlns:a16="http://schemas.microsoft.com/office/drawing/2014/main" id="{A57037D2-0958-4F34-815F-C8CA7F86AE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3" name="Freeform: Shape 242">
              <a:extLst>
                <a:ext uri="{FF2B5EF4-FFF2-40B4-BE49-F238E27FC236}">
                  <a16:creationId xmlns:a16="http://schemas.microsoft.com/office/drawing/2014/main" id="{30AF3969-3F11-4157-B4B9-33B1314623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4" name="Freeform: Shape 243">
              <a:extLst>
                <a:ext uri="{FF2B5EF4-FFF2-40B4-BE49-F238E27FC236}">
                  <a16:creationId xmlns:a16="http://schemas.microsoft.com/office/drawing/2014/main" id="{51D613E3-18F5-4426-ADEB-DEC123E16B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5" name="Freeform: Shape 244">
              <a:extLst>
                <a:ext uri="{FF2B5EF4-FFF2-40B4-BE49-F238E27FC236}">
                  <a16:creationId xmlns:a16="http://schemas.microsoft.com/office/drawing/2014/main" id="{1DC25548-A3A9-4018-A29B-6972D353F9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6" name="Freeform: Shape 245">
              <a:extLst>
                <a:ext uri="{FF2B5EF4-FFF2-40B4-BE49-F238E27FC236}">
                  <a16:creationId xmlns:a16="http://schemas.microsoft.com/office/drawing/2014/main" id="{7EDE6372-94D2-435D-BD43-A20072D80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7" name="Freeform: Shape 246">
              <a:extLst>
                <a:ext uri="{FF2B5EF4-FFF2-40B4-BE49-F238E27FC236}">
                  <a16:creationId xmlns:a16="http://schemas.microsoft.com/office/drawing/2014/main" id="{729575A6-77E2-4199-8F0A-27C89330A0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26281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8" name="Freeform: Shape 247">
              <a:extLst>
                <a:ext uri="{FF2B5EF4-FFF2-40B4-BE49-F238E27FC236}">
                  <a16:creationId xmlns:a16="http://schemas.microsoft.com/office/drawing/2014/main" id="{12EB506D-59AD-4011-80F8-36A2BDB954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9" name="Freeform: Shape 248">
              <a:extLst>
                <a:ext uri="{FF2B5EF4-FFF2-40B4-BE49-F238E27FC236}">
                  <a16:creationId xmlns:a16="http://schemas.microsoft.com/office/drawing/2014/main" id="{92FD46FA-14EB-46A2-B4A3-ECD1F49BAC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0" name="Freeform: Shape 249">
              <a:extLst>
                <a:ext uri="{FF2B5EF4-FFF2-40B4-BE49-F238E27FC236}">
                  <a16:creationId xmlns:a16="http://schemas.microsoft.com/office/drawing/2014/main" id="{1CD84E07-49A9-40E3-B34C-91C156C9C6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1" name="Freeform: Shape 250">
              <a:extLst>
                <a:ext uri="{FF2B5EF4-FFF2-40B4-BE49-F238E27FC236}">
                  <a16:creationId xmlns:a16="http://schemas.microsoft.com/office/drawing/2014/main" id="{F3090306-C384-44A0-8C38-77397133BA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2" name="Freeform: Shape 251">
              <a:extLst>
                <a:ext uri="{FF2B5EF4-FFF2-40B4-BE49-F238E27FC236}">
                  <a16:creationId xmlns:a16="http://schemas.microsoft.com/office/drawing/2014/main" id="{3515E97E-31A4-4273-AB55-8EAD74CB9E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2628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3" name="Freeform: Shape 252">
              <a:extLst>
                <a:ext uri="{FF2B5EF4-FFF2-40B4-BE49-F238E27FC236}">
                  <a16:creationId xmlns:a16="http://schemas.microsoft.com/office/drawing/2014/main" id="{792F63CA-0494-43E2-A0AA-37C35C8326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8543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4" name="Freeform: Shape 253">
              <a:extLst>
                <a:ext uri="{FF2B5EF4-FFF2-40B4-BE49-F238E27FC236}">
                  <a16:creationId xmlns:a16="http://schemas.microsoft.com/office/drawing/2014/main" id="{5389A040-E4CC-4CE7-8B9F-40ECA9ACE1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5" name="Freeform: Shape 254">
              <a:extLst>
                <a:ext uri="{FF2B5EF4-FFF2-40B4-BE49-F238E27FC236}">
                  <a16:creationId xmlns:a16="http://schemas.microsoft.com/office/drawing/2014/main" id="{1BA51B23-705C-49BE-B606-8A9B623E0A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6" name="Freeform: Shape 255">
              <a:extLst>
                <a:ext uri="{FF2B5EF4-FFF2-40B4-BE49-F238E27FC236}">
                  <a16:creationId xmlns:a16="http://schemas.microsoft.com/office/drawing/2014/main" id="{B16EF17A-F451-4B5B-9052-33A9116E9D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7" name="Freeform: Shape 256">
              <a:extLst>
                <a:ext uri="{FF2B5EF4-FFF2-40B4-BE49-F238E27FC236}">
                  <a16:creationId xmlns:a16="http://schemas.microsoft.com/office/drawing/2014/main" id="{1B20B7D1-27D7-4E1A-A317-E9E7A105A9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8" name="Freeform: Shape 257">
              <a:extLst>
                <a:ext uri="{FF2B5EF4-FFF2-40B4-BE49-F238E27FC236}">
                  <a16:creationId xmlns:a16="http://schemas.microsoft.com/office/drawing/2014/main" id="{1E3FADAF-FD1D-45B2-A40D-EBDD536E75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85432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9" name="Freeform: Shape 258">
              <a:extLst>
                <a:ext uri="{FF2B5EF4-FFF2-40B4-BE49-F238E27FC236}">
                  <a16:creationId xmlns:a16="http://schemas.microsoft.com/office/drawing/2014/main" id="{301257BA-BCE2-4479-A04F-A9DBFAF92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244676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0" name="Freeform: Shape 259">
              <a:extLst>
                <a:ext uri="{FF2B5EF4-FFF2-40B4-BE49-F238E27FC236}">
                  <a16:creationId xmlns:a16="http://schemas.microsoft.com/office/drawing/2014/main" id="{619D0ABC-04D9-405A-A52F-5EEC01762A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1" name="Freeform: Shape 260">
              <a:extLst>
                <a:ext uri="{FF2B5EF4-FFF2-40B4-BE49-F238E27FC236}">
                  <a16:creationId xmlns:a16="http://schemas.microsoft.com/office/drawing/2014/main" id="{123AE5C7-608A-47A7-B7A1-55662B70BF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2" name="Freeform: Shape 261">
              <a:extLst>
                <a:ext uri="{FF2B5EF4-FFF2-40B4-BE49-F238E27FC236}">
                  <a16:creationId xmlns:a16="http://schemas.microsoft.com/office/drawing/2014/main" id="{957BDA1A-3081-45EB-A31E-3F98EC6DC3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3" name="Freeform: Shape 262">
              <a:extLst>
                <a:ext uri="{FF2B5EF4-FFF2-40B4-BE49-F238E27FC236}">
                  <a16:creationId xmlns:a16="http://schemas.microsoft.com/office/drawing/2014/main" id="{683DDA50-C794-4DC5-8297-CFDEB8DCB4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4" name="Freeform: Shape 263">
              <a:extLst>
                <a:ext uri="{FF2B5EF4-FFF2-40B4-BE49-F238E27FC236}">
                  <a16:creationId xmlns:a16="http://schemas.microsoft.com/office/drawing/2014/main" id="{FA42024A-A832-4635-9CE6-B968232CE8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2446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5" name="Freeform: Shape 264">
              <a:extLst>
                <a:ext uri="{FF2B5EF4-FFF2-40B4-BE49-F238E27FC236}">
                  <a16:creationId xmlns:a16="http://schemas.microsoft.com/office/drawing/2014/main" id="{564D00AA-3E68-4F56-80A0-08D5DFFB61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6" name="Freeform: Shape 265">
              <a:extLst>
                <a:ext uri="{FF2B5EF4-FFF2-40B4-BE49-F238E27FC236}">
                  <a16:creationId xmlns:a16="http://schemas.microsoft.com/office/drawing/2014/main" id="{D988A711-E3E8-4172-AFE1-60E93FF10A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7" name="Freeform: Shape 266">
              <a:extLst>
                <a:ext uri="{FF2B5EF4-FFF2-40B4-BE49-F238E27FC236}">
                  <a16:creationId xmlns:a16="http://schemas.microsoft.com/office/drawing/2014/main" id="{7A89FF34-EE34-461C-A3EF-73AC3801B9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8" name="Freeform: Shape 267">
              <a:extLst>
                <a:ext uri="{FF2B5EF4-FFF2-40B4-BE49-F238E27FC236}">
                  <a16:creationId xmlns:a16="http://schemas.microsoft.com/office/drawing/2014/main" id="{80D55E43-BE59-444D-B32B-9C0306A126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9" name="Freeform: Shape 268">
              <a:extLst>
                <a:ext uri="{FF2B5EF4-FFF2-40B4-BE49-F238E27FC236}">
                  <a16:creationId xmlns:a16="http://schemas.microsoft.com/office/drawing/2014/main" id="{639C823F-B16B-4DF7-BA6E-0D832AAB2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0" name="Freeform: Shape 269">
              <a:extLst>
                <a:ext uri="{FF2B5EF4-FFF2-40B4-BE49-F238E27FC236}">
                  <a16:creationId xmlns:a16="http://schemas.microsoft.com/office/drawing/2014/main" id="{2E623C08-172F-41EA-90CB-59ED0D583B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1" name="Freeform: Shape 270">
              <a:extLst>
                <a:ext uri="{FF2B5EF4-FFF2-40B4-BE49-F238E27FC236}">
                  <a16:creationId xmlns:a16="http://schemas.microsoft.com/office/drawing/2014/main" id="{94C0577F-0FF9-47D5-8C6D-FC7B4CC31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2" name="Freeform: Shape 271">
              <a:extLst>
                <a:ext uri="{FF2B5EF4-FFF2-40B4-BE49-F238E27FC236}">
                  <a16:creationId xmlns:a16="http://schemas.microsoft.com/office/drawing/2014/main" id="{30C80E9D-7909-4C52-ACAD-80FF874F99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3" name="Freeform: Shape 272">
              <a:extLst>
                <a:ext uri="{FF2B5EF4-FFF2-40B4-BE49-F238E27FC236}">
                  <a16:creationId xmlns:a16="http://schemas.microsoft.com/office/drawing/2014/main" id="{2B9598CE-4E74-4A54-BAB8-59379D2114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4" name="Freeform: Shape 273">
              <a:extLst>
                <a:ext uri="{FF2B5EF4-FFF2-40B4-BE49-F238E27FC236}">
                  <a16:creationId xmlns:a16="http://schemas.microsoft.com/office/drawing/2014/main" id="{E7188EAA-47E1-4B73-8682-C74A0421BE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5" name="Freeform: Shape 274">
              <a:extLst>
                <a:ext uri="{FF2B5EF4-FFF2-40B4-BE49-F238E27FC236}">
                  <a16:creationId xmlns:a16="http://schemas.microsoft.com/office/drawing/2014/main" id="{36900E8B-61F2-411F-B29F-A9CDC6E81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6" name="Freeform: Shape 275">
              <a:extLst>
                <a:ext uri="{FF2B5EF4-FFF2-40B4-BE49-F238E27FC236}">
                  <a16:creationId xmlns:a16="http://schemas.microsoft.com/office/drawing/2014/main" id="{0A25598A-334A-487D-9604-4753EAE81E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63074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7" name="Freeform: Shape 276">
              <a:extLst>
                <a:ext uri="{FF2B5EF4-FFF2-40B4-BE49-F238E27FC236}">
                  <a16:creationId xmlns:a16="http://schemas.microsoft.com/office/drawing/2014/main" id="{C8DBE472-045A-491C-AB7C-4153EE2B00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8" name="Freeform: Shape 277">
              <a:extLst>
                <a:ext uri="{FF2B5EF4-FFF2-40B4-BE49-F238E27FC236}">
                  <a16:creationId xmlns:a16="http://schemas.microsoft.com/office/drawing/2014/main" id="{2F6DD374-5D5F-48BB-8135-8F37EE2C2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9" name="Freeform: Shape 278">
              <a:extLst>
                <a:ext uri="{FF2B5EF4-FFF2-40B4-BE49-F238E27FC236}">
                  <a16:creationId xmlns:a16="http://schemas.microsoft.com/office/drawing/2014/main" id="{386B8A5A-00D0-4291-937B-931B3F19CD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0" name="Freeform: Shape 279">
              <a:extLst>
                <a:ext uri="{FF2B5EF4-FFF2-40B4-BE49-F238E27FC236}">
                  <a16:creationId xmlns:a16="http://schemas.microsoft.com/office/drawing/2014/main" id="{89C10BFA-8067-495D-810E-1F4085F7B4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1" name="Freeform: Shape 280">
              <a:extLst>
                <a:ext uri="{FF2B5EF4-FFF2-40B4-BE49-F238E27FC236}">
                  <a16:creationId xmlns:a16="http://schemas.microsoft.com/office/drawing/2014/main" id="{51F94E69-8294-4AB3-A457-3BD4ACF085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2" name="Freeform: Shape 281">
              <a:extLst>
                <a:ext uri="{FF2B5EF4-FFF2-40B4-BE49-F238E27FC236}">
                  <a16:creationId xmlns:a16="http://schemas.microsoft.com/office/drawing/2014/main" id="{AD2859C5-45C5-4EE2-8272-0FA7A02353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4222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3" name="Freeform: Shape 282">
              <a:extLst>
                <a:ext uri="{FF2B5EF4-FFF2-40B4-BE49-F238E27FC236}">
                  <a16:creationId xmlns:a16="http://schemas.microsoft.com/office/drawing/2014/main" id="{14AFB321-1B9D-41AF-9686-8C689A3F4B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81374"/>
              <a:ext cx="14192" cy="14096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4" name="Freeform: Shape 283">
              <a:extLst>
                <a:ext uri="{FF2B5EF4-FFF2-40B4-BE49-F238E27FC236}">
                  <a16:creationId xmlns:a16="http://schemas.microsoft.com/office/drawing/2014/main" id="{5C4403F4-D893-4E4C-8DFE-E79AE6A62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5" name="Freeform: Shape 284">
              <a:extLst>
                <a:ext uri="{FF2B5EF4-FFF2-40B4-BE49-F238E27FC236}">
                  <a16:creationId xmlns:a16="http://schemas.microsoft.com/office/drawing/2014/main" id="{BA894316-677B-4B51-AF19-0D3FAF96A7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6" name="Freeform: Shape 285">
              <a:extLst>
                <a:ext uri="{FF2B5EF4-FFF2-40B4-BE49-F238E27FC236}">
                  <a16:creationId xmlns:a16="http://schemas.microsoft.com/office/drawing/2014/main" id="{07FDE9AD-8F5A-44B0-AC7E-30148150D0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7" name="Freeform: Shape 286">
              <a:extLst>
                <a:ext uri="{FF2B5EF4-FFF2-40B4-BE49-F238E27FC236}">
                  <a16:creationId xmlns:a16="http://schemas.microsoft.com/office/drawing/2014/main" id="{A4D0E6BA-489D-4EA4-994E-225F7D078B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8" name="Freeform: Shape 287">
              <a:extLst>
                <a:ext uri="{FF2B5EF4-FFF2-40B4-BE49-F238E27FC236}">
                  <a16:creationId xmlns:a16="http://schemas.microsoft.com/office/drawing/2014/main" id="{7EDFBCCB-EC92-4860-BBDB-2EC6355FEE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9" name="Freeform: Shape 288">
              <a:extLst>
                <a:ext uri="{FF2B5EF4-FFF2-40B4-BE49-F238E27FC236}">
                  <a16:creationId xmlns:a16="http://schemas.microsoft.com/office/drawing/2014/main" id="{459DBA8E-2EB0-4C51-A161-2C595B89D4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0" name="Freeform: Shape 289">
              <a:extLst>
                <a:ext uri="{FF2B5EF4-FFF2-40B4-BE49-F238E27FC236}">
                  <a16:creationId xmlns:a16="http://schemas.microsoft.com/office/drawing/2014/main" id="{FB1BA285-9A95-49B7-A098-F38400D92B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4062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1" name="Freeform: Shape 290">
              <a:extLst>
                <a:ext uri="{FF2B5EF4-FFF2-40B4-BE49-F238E27FC236}">
                  <a16:creationId xmlns:a16="http://schemas.microsoft.com/office/drawing/2014/main" id="{D29C405E-90F5-4AB5-8B5F-3CA2F1815A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2" name="Freeform: Shape 291">
              <a:extLst>
                <a:ext uri="{FF2B5EF4-FFF2-40B4-BE49-F238E27FC236}">
                  <a16:creationId xmlns:a16="http://schemas.microsoft.com/office/drawing/2014/main" id="{F7214FFD-3321-412F-9CA5-4BC6E874F9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3" name="Freeform: Shape 292">
              <a:extLst>
                <a:ext uri="{FF2B5EF4-FFF2-40B4-BE49-F238E27FC236}">
                  <a16:creationId xmlns:a16="http://schemas.microsoft.com/office/drawing/2014/main" id="{5F16C3D8-64A1-443D-92A7-EA97518A6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4" name="Freeform: Shape 293">
              <a:extLst>
                <a:ext uri="{FF2B5EF4-FFF2-40B4-BE49-F238E27FC236}">
                  <a16:creationId xmlns:a16="http://schemas.microsoft.com/office/drawing/2014/main" id="{7E4EFAB9-436A-4B6B-A16B-8DA3F614A8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5" name="Freeform: Shape 294">
              <a:extLst>
                <a:ext uri="{FF2B5EF4-FFF2-40B4-BE49-F238E27FC236}">
                  <a16:creationId xmlns:a16="http://schemas.microsoft.com/office/drawing/2014/main" id="{037DDFC3-D7A5-443D-8417-D723296DA7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6" name="Freeform: Shape 295">
              <a:extLst>
                <a:ext uri="{FF2B5EF4-FFF2-40B4-BE49-F238E27FC236}">
                  <a16:creationId xmlns:a16="http://schemas.microsoft.com/office/drawing/2014/main" id="{253AC142-F4B4-47E8-BBEE-F7D0F8547F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7" name="Freeform: Shape 296">
              <a:extLst>
                <a:ext uri="{FF2B5EF4-FFF2-40B4-BE49-F238E27FC236}">
                  <a16:creationId xmlns:a16="http://schemas.microsoft.com/office/drawing/2014/main" id="{890AAA82-94E2-41D0-AE92-9C87195CCB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9977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8" name="Freeform: Shape 297">
              <a:extLst>
                <a:ext uri="{FF2B5EF4-FFF2-40B4-BE49-F238E27FC236}">
                  <a16:creationId xmlns:a16="http://schemas.microsoft.com/office/drawing/2014/main" id="{FD33B856-EF4E-40FC-BDA0-9E26203D03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9" name="Freeform: Shape 298">
              <a:extLst>
                <a:ext uri="{FF2B5EF4-FFF2-40B4-BE49-F238E27FC236}">
                  <a16:creationId xmlns:a16="http://schemas.microsoft.com/office/drawing/2014/main" id="{24AEBF58-C8A2-4D00-9AFB-B5012AEA36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0" name="Freeform: Shape 299">
              <a:extLst>
                <a:ext uri="{FF2B5EF4-FFF2-40B4-BE49-F238E27FC236}">
                  <a16:creationId xmlns:a16="http://schemas.microsoft.com/office/drawing/2014/main" id="{21270E55-4211-4529-BDC3-29B80BDF50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1" name="Freeform: Shape 300">
              <a:extLst>
                <a:ext uri="{FF2B5EF4-FFF2-40B4-BE49-F238E27FC236}">
                  <a16:creationId xmlns:a16="http://schemas.microsoft.com/office/drawing/2014/main" id="{16DD7E91-EFBB-4DD7-B30F-4A13C20BED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2" name="Freeform: Shape 301">
              <a:extLst>
                <a:ext uri="{FF2B5EF4-FFF2-40B4-BE49-F238E27FC236}">
                  <a16:creationId xmlns:a16="http://schemas.microsoft.com/office/drawing/2014/main" id="{96260F31-66FB-4E2C-801E-701C2B859A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3" name="Freeform: Shape 302">
              <a:extLst>
                <a:ext uri="{FF2B5EF4-FFF2-40B4-BE49-F238E27FC236}">
                  <a16:creationId xmlns:a16="http://schemas.microsoft.com/office/drawing/2014/main" id="{B5FEE1C9-3961-4400-AD3E-B5AD93A474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4" name="Freeform: Shape 303">
              <a:extLst>
                <a:ext uri="{FF2B5EF4-FFF2-40B4-BE49-F238E27FC236}">
                  <a16:creationId xmlns:a16="http://schemas.microsoft.com/office/drawing/2014/main" id="{34E1BE05-269F-4A13-99FE-2A973A0E77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7" y="365901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5" name="Freeform: Shape 304">
              <a:extLst>
                <a:ext uri="{FF2B5EF4-FFF2-40B4-BE49-F238E27FC236}">
                  <a16:creationId xmlns:a16="http://schemas.microsoft.com/office/drawing/2014/main" id="{2D591FBD-65C6-46C4-AF19-875D652DCF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2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6" name="Freeform: Shape 305">
              <a:extLst>
                <a:ext uri="{FF2B5EF4-FFF2-40B4-BE49-F238E27FC236}">
                  <a16:creationId xmlns:a16="http://schemas.microsoft.com/office/drawing/2014/main" id="{85F7E635-CB45-4346-BBFB-10FF0576AF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2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7" name="Freeform: Shape 306">
              <a:extLst>
                <a:ext uri="{FF2B5EF4-FFF2-40B4-BE49-F238E27FC236}">
                  <a16:creationId xmlns:a16="http://schemas.microsoft.com/office/drawing/2014/main" id="{3BDAC885-F0B3-4D66-8587-438465298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8" name="Freeform: Shape 307">
              <a:extLst>
                <a:ext uri="{FF2B5EF4-FFF2-40B4-BE49-F238E27FC236}">
                  <a16:creationId xmlns:a16="http://schemas.microsoft.com/office/drawing/2014/main" id="{3427A7E1-71C9-42CC-9CAF-53642DC4D0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9" name="Freeform: Shape 308">
              <a:extLst>
                <a:ext uri="{FF2B5EF4-FFF2-40B4-BE49-F238E27FC236}">
                  <a16:creationId xmlns:a16="http://schemas.microsoft.com/office/drawing/2014/main" id="{20BF60C4-2E5D-473E-96B6-D22BB8536F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0" name="Freeform: Shape 309">
              <a:extLst>
                <a:ext uri="{FF2B5EF4-FFF2-40B4-BE49-F238E27FC236}">
                  <a16:creationId xmlns:a16="http://schemas.microsoft.com/office/drawing/2014/main" id="{C4703732-1088-4448-ACC0-D8BD901B2C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1" name="Freeform: Shape 310">
              <a:extLst>
                <a:ext uri="{FF2B5EF4-FFF2-40B4-BE49-F238E27FC236}">
                  <a16:creationId xmlns:a16="http://schemas.microsoft.com/office/drawing/2014/main" id="{6777D706-23BF-4962-98D3-D5AE7DF4EC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9" y="371816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2" name="Freeform: Shape 311">
              <a:extLst>
                <a:ext uri="{FF2B5EF4-FFF2-40B4-BE49-F238E27FC236}">
                  <a16:creationId xmlns:a16="http://schemas.microsoft.com/office/drawing/2014/main" id="{783FF777-4C59-44D0-9441-2B40E0A70E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3" name="Freeform: Shape 312">
              <a:extLst>
                <a:ext uri="{FF2B5EF4-FFF2-40B4-BE49-F238E27FC236}">
                  <a16:creationId xmlns:a16="http://schemas.microsoft.com/office/drawing/2014/main" id="{2037F33C-65F4-44B6-9CB2-D32D1552C6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4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4" name="Freeform: Shape 313">
              <a:extLst>
                <a:ext uri="{FF2B5EF4-FFF2-40B4-BE49-F238E27FC236}">
                  <a16:creationId xmlns:a16="http://schemas.microsoft.com/office/drawing/2014/main" id="{E73BA403-F3FD-4D76-A516-5698375D64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5" name="Freeform: Shape 314">
              <a:extLst>
                <a:ext uri="{FF2B5EF4-FFF2-40B4-BE49-F238E27FC236}">
                  <a16:creationId xmlns:a16="http://schemas.microsoft.com/office/drawing/2014/main" id="{0AF0D29B-415A-4327-A4B4-B5DC8F0AC0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6" name="Freeform: Shape 315">
              <a:extLst>
                <a:ext uri="{FF2B5EF4-FFF2-40B4-BE49-F238E27FC236}">
                  <a16:creationId xmlns:a16="http://schemas.microsoft.com/office/drawing/2014/main" id="{374A9388-F55E-4F94-817D-5BFF0B59E7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7" name="Freeform: Shape 316">
              <a:extLst>
                <a:ext uri="{FF2B5EF4-FFF2-40B4-BE49-F238E27FC236}">
                  <a16:creationId xmlns:a16="http://schemas.microsoft.com/office/drawing/2014/main" id="{30C52183-F223-4E0A-B713-C91589CEB8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5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8" name="Freeform: Shape 317">
              <a:extLst>
                <a:ext uri="{FF2B5EF4-FFF2-40B4-BE49-F238E27FC236}">
                  <a16:creationId xmlns:a16="http://schemas.microsoft.com/office/drawing/2014/main" id="{A6BEE030-DC6B-4CB1-A01B-95CC825525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40" y="377741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9" name="Freeform: Shape 318">
              <a:extLst>
                <a:ext uri="{FF2B5EF4-FFF2-40B4-BE49-F238E27FC236}">
                  <a16:creationId xmlns:a16="http://schemas.microsoft.com/office/drawing/2014/main" id="{2D41CF67-37BB-443C-85CF-2A05174FD4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5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0" name="Freeform: Shape 319">
              <a:extLst>
                <a:ext uri="{FF2B5EF4-FFF2-40B4-BE49-F238E27FC236}">
                  <a16:creationId xmlns:a16="http://schemas.microsoft.com/office/drawing/2014/main" id="{65A449CF-396F-45B8-B268-6824A4E89B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6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1" name="Freeform: Shape 320">
              <a:extLst>
                <a:ext uri="{FF2B5EF4-FFF2-40B4-BE49-F238E27FC236}">
                  <a16:creationId xmlns:a16="http://schemas.microsoft.com/office/drawing/2014/main" id="{9C20A7EF-7013-4D6C-ADD8-868A931DF2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83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2" name="Freeform: Shape 321">
              <a:extLst>
                <a:ext uri="{FF2B5EF4-FFF2-40B4-BE49-F238E27FC236}">
                  <a16:creationId xmlns:a16="http://schemas.microsoft.com/office/drawing/2014/main" id="{F787692C-3BA9-4D4D-82F8-E497797AAE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35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3" name="Freeform: Shape 322">
              <a:extLst>
                <a:ext uri="{FF2B5EF4-FFF2-40B4-BE49-F238E27FC236}">
                  <a16:creationId xmlns:a16="http://schemas.microsoft.com/office/drawing/2014/main" id="{A6D539D6-A55E-40F5-83AC-A773405241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82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4" name="Freeform: Shape 323">
              <a:extLst>
                <a:ext uri="{FF2B5EF4-FFF2-40B4-BE49-F238E27FC236}">
                  <a16:creationId xmlns:a16="http://schemas.microsoft.com/office/drawing/2014/main" id="{D4D7922F-CA55-4202-B99F-ED303E7044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31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5" name="Freeform: Shape 324">
              <a:extLst>
                <a:ext uri="{FF2B5EF4-FFF2-40B4-BE49-F238E27FC236}">
                  <a16:creationId xmlns:a16="http://schemas.microsoft.com/office/drawing/2014/main" id="{4120C846-A602-4B6C-9C07-11D2B0F8A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481374"/>
              <a:ext cx="14097" cy="14096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6" name="Freeform: Shape 325">
              <a:extLst>
                <a:ext uri="{FF2B5EF4-FFF2-40B4-BE49-F238E27FC236}">
                  <a16:creationId xmlns:a16="http://schemas.microsoft.com/office/drawing/2014/main" id="{84B5D527-4684-45F5-84CE-73642492DB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7" name="Freeform: Shape 326">
              <a:extLst>
                <a:ext uri="{FF2B5EF4-FFF2-40B4-BE49-F238E27FC236}">
                  <a16:creationId xmlns:a16="http://schemas.microsoft.com/office/drawing/2014/main" id="{FF31CF21-8169-4D45-A115-9CF8D37189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8" name="Freeform: Shape 327">
              <a:extLst>
                <a:ext uri="{FF2B5EF4-FFF2-40B4-BE49-F238E27FC236}">
                  <a16:creationId xmlns:a16="http://schemas.microsoft.com/office/drawing/2014/main" id="{DA8762B9-9CD8-4676-93F5-6C9358A940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9" name="Freeform: Shape 328">
              <a:extLst>
                <a:ext uri="{FF2B5EF4-FFF2-40B4-BE49-F238E27FC236}">
                  <a16:creationId xmlns:a16="http://schemas.microsoft.com/office/drawing/2014/main" id="{A183E80A-70D1-4F52-A92D-D396648CCB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0" name="Freeform: Shape 329">
              <a:extLst>
                <a:ext uri="{FF2B5EF4-FFF2-40B4-BE49-F238E27FC236}">
                  <a16:creationId xmlns:a16="http://schemas.microsoft.com/office/drawing/2014/main" id="{83FBB0F7-E17E-4890-9B66-3625BA146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48137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1" name="Freeform: Shape 330">
              <a:extLst>
                <a:ext uri="{FF2B5EF4-FFF2-40B4-BE49-F238E27FC236}">
                  <a16:creationId xmlns:a16="http://schemas.microsoft.com/office/drawing/2014/main" id="{708E7BF1-2D4D-44AB-A5CC-0ED91B8462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40622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2" name="Freeform: Shape 331">
              <a:extLst>
                <a:ext uri="{FF2B5EF4-FFF2-40B4-BE49-F238E27FC236}">
                  <a16:creationId xmlns:a16="http://schemas.microsoft.com/office/drawing/2014/main" id="{4B468C4E-6F63-4172-AE1F-8965744DBC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4062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3" name="Freeform: Shape 332">
              <a:extLst>
                <a:ext uri="{FF2B5EF4-FFF2-40B4-BE49-F238E27FC236}">
                  <a16:creationId xmlns:a16="http://schemas.microsoft.com/office/drawing/2014/main" id="{974C7149-F567-4D55-8F48-511DCF3A81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406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4" name="Freeform: Shape 333">
              <a:extLst>
                <a:ext uri="{FF2B5EF4-FFF2-40B4-BE49-F238E27FC236}">
                  <a16:creationId xmlns:a16="http://schemas.microsoft.com/office/drawing/2014/main" id="{54A551FA-7E10-4D28-9A10-B9A06C0780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406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5" name="Freeform: Shape 334">
              <a:extLst>
                <a:ext uri="{FF2B5EF4-FFF2-40B4-BE49-F238E27FC236}">
                  <a16:creationId xmlns:a16="http://schemas.microsoft.com/office/drawing/2014/main" id="{1D04F3C0-CE2C-4B8D-A5BD-0E994FD8D9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4063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6" name="Freeform: Shape 335">
              <a:extLst>
                <a:ext uri="{FF2B5EF4-FFF2-40B4-BE49-F238E27FC236}">
                  <a16:creationId xmlns:a16="http://schemas.microsoft.com/office/drawing/2014/main" id="{D2EA9230-DD52-48A9-B268-56744EA506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40631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7" name="Freeform: Shape 336">
              <a:extLst>
                <a:ext uri="{FF2B5EF4-FFF2-40B4-BE49-F238E27FC236}">
                  <a16:creationId xmlns:a16="http://schemas.microsoft.com/office/drawing/2014/main" id="{043A05F5-A8CF-4D01-AF12-95D1ECAE46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997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8" name="Freeform: Shape 337">
              <a:extLst>
                <a:ext uri="{FF2B5EF4-FFF2-40B4-BE49-F238E27FC236}">
                  <a16:creationId xmlns:a16="http://schemas.microsoft.com/office/drawing/2014/main" id="{1F47C6BC-BD1A-4291-B018-05E5A72E4B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9" name="Freeform: Shape 338">
              <a:extLst>
                <a:ext uri="{FF2B5EF4-FFF2-40B4-BE49-F238E27FC236}">
                  <a16:creationId xmlns:a16="http://schemas.microsoft.com/office/drawing/2014/main" id="{E5B89844-FD17-4048-A3F5-35E390C6EF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0" name="Freeform: Shape 339">
              <a:extLst>
                <a:ext uri="{FF2B5EF4-FFF2-40B4-BE49-F238E27FC236}">
                  <a16:creationId xmlns:a16="http://schemas.microsoft.com/office/drawing/2014/main" id="{B5593F34-8B0E-4D34-9781-B594E2F5D7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1" name="Freeform: Shape 340">
              <a:extLst>
                <a:ext uri="{FF2B5EF4-FFF2-40B4-BE49-F238E27FC236}">
                  <a16:creationId xmlns:a16="http://schemas.microsoft.com/office/drawing/2014/main" id="{4428E4BB-2263-4D19-8254-C9B54B8565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9978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2" name="Freeform: Shape 341">
              <a:extLst>
                <a:ext uri="{FF2B5EF4-FFF2-40B4-BE49-F238E27FC236}">
                  <a16:creationId xmlns:a16="http://schemas.microsoft.com/office/drawing/2014/main" id="{2366216E-6EA2-4872-8370-C5EC22520F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9978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3" name="Freeform: Shape 342">
              <a:extLst>
                <a:ext uri="{FF2B5EF4-FFF2-40B4-BE49-F238E27FC236}">
                  <a16:creationId xmlns:a16="http://schemas.microsoft.com/office/drawing/2014/main" id="{D66F8E3F-BF33-4F99-A1F0-EB5885BF2C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6590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4" name="Freeform: Shape 343">
              <a:extLst>
                <a:ext uri="{FF2B5EF4-FFF2-40B4-BE49-F238E27FC236}">
                  <a16:creationId xmlns:a16="http://schemas.microsoft.com/office/drawing/2014/main" id="{EB506747-ED9D-43EA-BD67-DF7971849E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5" name="Freeform: Shape 344">
              <a:extLst>
                <a:ext uri="{FF2B5EF4-FFF2-40B4-BE49-F238E27FC236}">
                  <a16:creationId xmlns:a16="http://schemas.microsoft.com/office/drawing/2014/main" id="{AC803CE8-FFF7-40EA-AF62-102724C324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6" name="Freeform: Shape 345">
              <a:extLst>
                <a:ext uri="{FF2B5EF4-FFF2-40B4-BE49-F238E27FC236}">
                  <a16:creationId xmlns:a16="http://schemas.microsoft.com/office/drawing/2014/main" id="{7EF6FFCA-06CC-4395-AEB0-425719A42D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7" name="Freeform: Shape 346">
              <a:extLst>
                <a:ext uri="{FF2B5EF4-FFF2-40B4-BE49-F238E27FC236}">
                  <a16:creationId xmlns:a16="http://schemas.microsoft.com/office/drawing/2014/main" id="{0D95F285-AAC0-4F32-8665-2677878BD3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8" name="Freeform: Shape 347">
              <a:extLst>
                <a:ext uri="{FF2B5EF4-FFF2-40B4-BE49-F238E27FC236}">
                  <a16:creationId xmlns:a16="http://schemas.microsoft.com/office/drawing/2014/main" id="{8DFCCA2E-BF12-4D26-A5A4-A03387546A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9" name="Freeform: Shape 348">
              <a:extLst>
                <a:ext uri="{FF2B5EF4-FFF2-40B4-BE49-F238E27FC236}">
                  <a16:creationId xmlns:a16="http://schemas.microsoft.com/office/drawing/2014/main" id="{2ABEAC60-6AC3-4D6A-95F9-2E79F6BE00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7181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0" name="Freeform: Shape 349">
              <a:extLst>
                <a:ext uri="{FF2B5EF4-FFF2-40B4-BE49-F238E27FC236}">
                  <a16:creationId xmlns:a16="http://schemas.microsoft.com/office/drawing/2014/main" id="{FA6015B7-49FE-4729-B2F4-585F0F305F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1" name="Freeform: Shape 350">
              <a:extLst>
                <a:ext uri="{FF2B5EF4-FFF2-40B4-BE49-F238E27FC236}">
                  <a16:creationId xmlns:a16="http://schemas.microsoft.com/office/drawing/2014/main" id="{D611DEB1-76FE-4625-9449-88E52D15F4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2" name="Freeform: Shape 351">
              <a:extLst>
                <a:ext uri="{FF2B5EF4-FFF2-40B4-BE49-F238E27FC236}">
                  <a16:creationId xmlns:a16="http://schemas.microsoft.com/office/drawing/2014/main" id="{97F031C1-1AA7-4CA7-ADD3-E0577626E1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3" name="Freeform: Shape 352">
              <a:extLst>
                <a:ext uri="{FF2B5EF4-FFF2-40B4-BE49-F238E27FC236}">
                  <a16:creationId xmlns:a16="http://schemas.microsoft.com/office/drawing/2014/main" id="{96F5D0CB-22E6-4536-8403-F42527F31F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71817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4" name="Freeform: Shape 353">
              <a:extLst>
                <a:ext uri="{FF2B5EF4-FFF2-40B4-BE49-F238E27FC236}">
                  <a16:creationId xmlns:a16="http://schemas.microsoft.com/office/drawing/2014/main" id="{A32718AB-7401-4F66-9C77-E06C3CF7CD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71817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5" name="Freeform: Shape 354">
              <a:extLst>
                <a:ext uri="{FF2B5EF4-FFF2-40B4-BE49-F238E27FC236}">
                  <a16:creationId xmlns:a16="http://schemas.microsoft.com/office/drawing/2014/main" id="{85B6B5F1-D1E4-45A3-8117-348D02D2A3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2" y="3777419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6" name="Freeform: Shape 355">
              <a:extLst>
                <a:ext uri="{FF2B5EF4-FFF2-40B4-BE49-F238E27FC236}">
                  <a16:creationId xmlns:a16="http://schemas.microsoft.com/office/drawing/2014/main" id="{534869FD-184C-42DB-B9DA-293DB67E5E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2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7" name="Freeform: Shape 356">
              <a:extLst>
                <a:ext uri="{FF2B5EF4-FFF2-40B4-BE49-F238E27FC236}">
                  <a16:creationId xmlns:a16="http://schemas.microsoft.com/office/drawing/2014/main" id="{A781504F-CAFD-4201-B288-8B4A809B43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8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8" name="Freeform: Shape 357">
              <a:extLst>
                <a:ext uri="{FF2B5EF4-FFF2-40B4-BE49-F238E27FC236}">
                  <a16:creationId xmlns:a16="http://schemas.microsoft.com/office/drawing/2014/main" id="{D9FC8348-2BA6-4631-8AA7-D63CD898C5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4" y="3777383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9" name="Freeform: Shape 358">
              <a:extLst>
                <a:ext uri="{FF2B5EF4-FFF2-40B4-BE49-F238E27FC236}">
                  <a16:creationId xmlns:a16="http://schemas.microsoft.com/office/drawing/2014/main" id="{C1AF95A2-64EA-45E2-A43B-1EBD569109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7" y="37774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0" name="Freeform: Shape 359">
              <a:extLst>
                <a:ext uri="{FF2B5EF4-FFF2-40B4-BE49-F238E27FC236}">
                  <a16:creationId xmlns:a16="http://schemas.microsoft.com/office/drawing/2014/main" id="{CFC80050-240D-434A-BFCB-DE4DA4FAFB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4" y="37774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CCFEEB2-1F8F-7655-C238-815031DD96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7270" y="1130846"/>
            <a:ext cx="4974771" cy="4351338"/>
          </a:xfrm>
        </p:spPr>
        <p:txBody>
          <a:bodyPr>
            <a:normAutofit lnSpcReduction="10000"/>
          </a:bodyPr>
          <a:lstStyle/>
          <a:p>
            <a:r>
              <a:rPr lang="da-DK" sz="2400" dirty="0">
                <a:solidFill>
                  <a:schemeClr val="bg1"/>
                </a:solidFill>
              </a:rPr>
              <a:t>I laver selv grupper á fire-fem personer og så skal I vælge én af de tre filosoffer – Heraklit, </a:t>
            </a:r>
            <a:r>
              <a:rPr lang="da-DK" sz="2400" dirty="0" err="1">
                <a:solidFill>
                  <a:schemeClr val="bg1"/>
                </a:solidFill>
              </a:rPr>
              <a:t>Parmenides</a:t>
            </a:r>
            <a:r>
              <a:rPr lang="da-DK" sz="2400" dirty="0">
                <a:solidFill>
                  <a:schemeClr val="bg1"/>
                </a:solidFill>
              </a:rPr>
              <a:t> eller </a:t>
            </a:r>
            <a:r>
              <a:rPr lang="da-DK" sz="2400">
                <a:solidFill>
                  <a:schemeClr val="bg1"/>
                </a:solidFill>
              </a:rPr>
              <a:t>Zenon.</a:t>
            </a:r>
            <a:endParaRPr lang="da-DK" sz="2400" dirty="0">
              <a:solidFill>
                <a:schemeClr val="bg1"/>
              </a:solidFill>
            </a:endParaRPr>
          </a:p>
          <a:p>
            <a:r>
              <a:rPr lang="da-DK" sz="2400" dirty="0">
                <a:solidFill>
                  <a:schemeClr val="bg1"/>
                </a:solidFill>
              </a:rPr>
              <a:t>Der skal udarbejdes en planche der illustrerer filosoffens teori med tegninger/billeder. På planchen skal der også være en lille kort tekst, i det ene hjørne, der forklarer planchen.</a:t>
            </a:r>
          </a:p>
          <a:p>
            <a:r>
              <a:rPr lang="da-DK" sz="2400" dirty="0">
                <a:solidFill>
                  <a:schemeClr val="bg1"/>
                </a:solidFill>
              </a:rPr>
              <a:t>I får næsten hele modulet til det og så har vi fernisering </a:t>
            </a:r>
            <a:r>
              <a:rPr lang="da-DK" sz="2400" dirty="0" err="1">
                <a:solidFill>
                  <a:schemeClr val="bg1"/>
                </a:solidFill>
              </a:rPr>
              <a:t>ca</a:t>
            </a:r>
            <a:r>
              <a:rPr lang="da-DK" sz="2400" dirty="0">
                <a:solidFill>
                  <a:schemeClr val="bg1"/>
                </a:solidFill>
              </a:rPr>
              <a:t> 9.30, hvor I har hængt jeres plancher op.</a:t>
            </a:r>
          </a:p>
        </p:txBody>
      </p:sp>
    </p:spTree>
    <p:extLst>
      <p:ext uri="{BB962C8B-B14F-4D97-AF65-F5344CB8AC3E}">
        <p14:creationId xmlns:p14="http://schemas.microsoft.com/office/powerpoint/2010/main" val="41198387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789</TotalTime>
  <Words>93</Words>
  <Application>Microsoft Office PowerPoint</Application>
  <PresentationFormat>Widescreen</PresentationFormat>
  <Paragraphs>6</Paragraphs>
  <Slides>2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Office-tema</vt:lpstr>
      <vt:lpstr>Bevægelse og forandring</vt:lpstr>
      <vt:lpstr>Opgave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Ebbe Westh Hugger</dc:creator>
  <cp:lastModifiedBy>Ebbe Westh Hugger</cp:lastModifiedBy>
  <cp:revision>3</cp:revision>
  <dcterms:created xsi:type="dcterms:W3CDTF">2024-09-25T16:47:43Z</dcterms:created>
  <dcterms:modified xsi:type="dcterms:W3CDTF">2024-09-26T05:57:40Z</dcterms:modified>
</cp:coreProperties>
</file>