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 snapToGrid="0">
      <p:cViewPr varScale="1">
        <p:scale>
          <a:sx n="104" d="100"/>
          <a:sy n="104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6B290-88B8-C434-2C41-EB551392C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5E6591B-CAAA-B1A8-9C91-FC4CB027F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10A1E3-75DA-39A8-5C5B-80F37E8CB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63E0A6-079C-B887-8EC3-D2ADD788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867C2A-430F-9E81-701F-F1B286A68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62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A4CCEC-82C0-9FAE-C000-79B383DC5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434A15-498B-94A5-EC73-4AA06D76E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496A01-73AB-9D7A-7C31-28BF97F9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67CDBC-1D35-AE5D-22D3-3C4B65C10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107C24-48F3-D731-D0AD-B1A2F964C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121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37D3A2-CD5E-5505-D32F-C70314374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3AA586-0AEB-323A-2DAE-ED93C493D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A6D71F-0A4F-27F9-4692-C0CCE72CF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C5539C-BBBA-6238-B30A-AF5837E17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532C53-6451-4FD5-79EE-F3E91D563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28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DDF989-EEE7-DA67-7369-A7EC836AA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A1D3FD-0872-2681-3BDB-4BDDA8293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6FC77BF-B153-9C90-DBD9-FA7664C87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B086546-3F9A-1472-AB24-F4B91830B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F65003-DEEA-094E-797C-A52F4AC4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3E493A9-A918-5529-07D5-C2648C11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751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E3C77-2341-FC87-906C-08E17647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9BCB8A-4F94-3DAB-4EC0-7ECE1E2D4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482C48-4864-13C4-C71B-8DB207609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EE3803D-8F20-5D29-D9C1-4300694E7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07584A0-4EE9-C7F3-4C28-8B2C6EB486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421F5B5-3523-D630-6BA6-2E9053D6C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C435561-DD30-9076-A062-57B961BFC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94E3EEC-E1DD-F7D6-8067-456CA479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7306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738EB-485D-4FAA-9EC4-674247E0B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578E8E6-A6D6-77D1-A325-5C303449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B308038-7843-A345-1A4F-1300D6460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FE6D79D-38FB-00E5-00A3-905E6B67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2227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1866AC1-84DC-3794-E405-59E9C65A1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FBEDF6F-AC4B-3789-F91D-A71B3868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BA8D91C-DC81-E10B-28A4-47D0A123E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9340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D34FDD-8714-3CCF-7BAC-373BFFD2A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C3DE0A-A864-A9DD-0BBE-0D8C421D6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30D9858-01F1-1633-33F8-86F0434A7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BF5C01-A955-CD55-048D-F1DD8C2E4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BB0F108-9BC0-939E-2F08-607D2ED7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948D621-2FA0-9C32-C73E-F9BB04416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691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D83554-F3AA-6E58-3618-3B89A4475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5721383-504B-02E4-24DF-967CE452E8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AB60341-D977-243D-F278-C59F56E7F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403257C-F652-7709-75BC-410C3757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7271FB-FB17-9FF0-C8EB-F13C17F62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73134DB-CFA1-154A-E52C-E95EF299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84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4218CD-A54D-E8A7-C9A2-C61BA4F1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AFB0C6-CBC9-3F17-C901-2312E6878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CEF3E1-26E1-74C2-471F-77F152698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510952-237B-BF05-92DD-ACB10D37A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A71BE0-6CE1-3F1D-0D81-D7B1687DB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620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E478105-6CEF-1E92-2877-EADF8E6A8C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658F8E1-D08D-3A81-4BD1-C51091CD7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CE713A-2302-AEAD-4C6A-20D8122BE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01A7DD-9874-22E7-5478-18AD3C451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783A12-7FC5-DF79-D6AA-87A1C3E0C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481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D1F915D-DA00-1C40-4D2A-74C4BB279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1B79522-BF66-5C6A-BDF7-7146B2F7F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57B974-AFFB-72DC-9F39-CD240C238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D6D39C-DFF1-3B4D-95B7-1BB020B43282}" type="datetimeFigureOut">
              <a:rPr lang="da-DK" smtClean="0"/>
              <a:t>20.10.2024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89308E1-F9A8-4E82-D973-E115620B6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EFF754-7AC2-FB5B-9988-6F25EAB6A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4AAA37-70DB-CC47-A410-5D6CADC168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811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Ansigt, bilspejl, bil, person&#10;&#10;Automatisk genereret beskrivelse">
            <a:extLst>
              <a:ext uri="{FF2B5EF4-FFF2-40B4-BE49-F238E27FC236}">
                <a16:creationId xmlns:a16="http://schemas.microsoft.com/office/drawing/2014/main" id="{FB029FF4-7BF7-F72E-8908-2B5234ACB6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79"/>
          <a:stretch/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D11C79-AE64-050C-65ED-3F3E6AB1D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56" y="5746071"/>
            <a:ext cx="7015499" cy="852260"/>
          </a:xfrm>
        </p:spPr>
        <p:txBody>
          <a:bodyPr anchor="ctr">
            <a:normAutofit/>
          </a:bodyPr>
          <a:lstStyle/>
          <a:p>
            <a:pPr algn="l"/>
            <a:r>
              <a:rPr lang="da-DK" sz="3600" dirty="0"/>
              <a:t>3x opgave 2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362E69-3B31-E044-F4CD-408D50330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05056" y="5746071"/>
            <a:ext cx="4114801" cy="852260"/>
          </a:xfrm>
        </p:spPr>
        <p:txBody>
          <a:bodyPr anchor="ctr">
            <a:normAutofit/>
          </a:bodyPr>
          <a:lstStyle/>
          <a:p>
            <a:r>
              <a:rPr lang="da-DK" sz="3200" dirty="0"/>
              <a:t>Litterær analyse</a:t>
            </a:r>
          </a:p>
        </p:txBody>
      </p:sp>
    </p:spTree>
    <p:extLst>
      <p:ext uri="{BB962C8B-B14F-4D97-AF65-F5344CB8AC3E}">
        <p14:creationId xmlns:p14="http://schemas.microsoft.com/office/powerpoint/2010/main" val="405257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AF43F-E342-F36C-809C-C9EB32CE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Indledning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BC6971-60F8-06CE-AABA-79F6C982C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Volder stadig en del problemer -&gt; læs Magnus og Sebastian P</a:t>
            </a:r>
          </a:p>
          <a:p>
            <a:r>
              <a:rPr lang="da-DK" dirty="0"/>
              <a:t>Fokus på det centrale TEMA i den tekst i analyserer. Her er det NATUREN. Hvordan fremstilles naturen i Romantikken og hvordan leder det frem til en forståelse af Rahims tekst?</a:t>
            </a:r>
          </a:p>
          <a:p>
            <a:endParaRPr lang="da-DK" dirty="0"/>
          </a:p>
          <a:p>
            <a:r>
              <a:rPr lang="da-DK" dirty="0"/>
              <a:t>Præsentation af teksten + titel og dato.</a:t>
            </a:r>
          </a:p>
          <a:p>
            <a:r>
              <a:rPr lang="da-DK" dirty="0"/>
              <a:t>Husk at I IKKE er på fornavn med skribenter eller andre personer i refererer til i tekster og film.</a:t>
            </a:r>
          </a:p>
        </p:txBody>
      </p:sp>
    </p:spTree>
    <p:extLst>
      <p:ext uri="{BB962C8B-B14F-4D97-AF65-F5344CB8AC3E}">
        <p14:creationId xmlns:p14="http://schemas.microsoft.com/office/powerpoint/2010/main" val="1413072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6B72-5FF4-523C-55F5-375391DD1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 af filmen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42BB00-9871-8ECB-658D-895A4A8B5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Tænk på hvad den logiske opbygning af analysen er. </a:t>
            </a:r>
          </a:p>
          <a:p>
            <a:r>
              <a:rPr lang="da-DK" dirty="0"/>
              <a:t>Start med komposition og slut med tematik og perspektivering</a:t>
            </a:r>
          </a:p>
          <a:p>
            <a:r>
              <a:rPr lang="da-DK" dirty="0"/>
              <a:t>Brug fagbegreber – både fra litterær analyse og fra filmanalyse</a:t>
            </a:r>
          </a:p>
          <a:p>
            <a:r>
              <a:rPr lang="da-DK" dirty="0"/>
              <a:t>Overvej hvilken genre der er tale om: er det en film, dokumentar, novelle, digt – og hvilke genretræk er relevante her</a:t>
            </a:r>
          </a:p>
          <a:p>
            <a:r>
              <a:rPr lang="da-DK" dirty="0"/>
              <a:t>Overvej hvad dokumentaristen vil med fremstillingen. </a:t>
            </a:r>
          </a:p>
          <a:p>
            <a:r>
              <a:rPr lang="da-DK" dirty="0"/>
              <a:t>Undlad at opridse karakteristika fra en litterær periode. Inddrag nogle enkelte fokuspunkter og brug tid på at forklare hvordan de kan relateres til teksten.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2935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15130-952D-0261-8ACD-8D231AD31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Sprogligt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DDC08F-0020-BD1E-9BFD-619BC5D17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dine sætninger igennem og tjek om det du skriver hænger sammen. </a:t>
            </a:r>
          </a:p>
          <a:p>
            <a:r>
              <a:rPr lang="da-DK" dirty="0"/>
              <a:t>Prøv så vidt muligt at have hovedsætning først og ledsætning efterfølgende (og ikke omvendt)</a:t>
            </a:r>
          </a:p>
          <a:p>
            <a:r>
              <a:rPr lang="da-DK" dirty="0"/>
              <a:t>Brug stavekontrol og undersøg hvorfor der vises fejl på dine sætninger.</a:t>
            </a:r>
          </a:p>
          <a:p>
            <a:r>
              <a:rPr lang="da-DK" dirty="0"/>
              <a:t>Brug kun ord og udtryk som du er fortrolig med.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8161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BADF9-D5DC-19D8-3310-D9FCE8F79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F9FD46-F0D9-0579-0BFC-1F26B9A13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Interessant dokumentar da Rahim måske ikke lige er den man forbinder med Romantikken/nationalromantikken.</a:t>
            </a:r>
          </a:p>
          <a:p>
            <a:r>
              <a:rPr lang="da-DK" dirty="0"/>
              <a:t>Han prøver at iscenesætte DK som et sted hvor der også er plads til personer med anden etnisk oprindelse.</a:t>
            </a:r>
          </a:p>
          <a:p>
            <a:r>
              <a:rPr lang="da-DK" dirty="0"/>
              <a:t>Han fremstiller sig selv som kunstner men når han er ude i naturen er det med en joint – det er jointen og ikke gud der giver inspiration.</a:t>
            </a:r>
          </a:p>
          <a:p>
            <a:r>
              <a:rPr lang="da-DK" dirty="0"/>
              <a:t>Han trækker på ideer fra nationalromantikken idet der er fokus på den danske natur, det at være dansk, danske sange osv. men der er tale om en nyfortolkning.</a:t>
            </a:r>
          </a:p>
        </p:txBody>
      </p:sp>
    </p:spTree>
    <p:extLst>
      <p:ext uri="{BB962C8B-B14F-4D97-AF65-F5344CB8AC3E}">
        <p14:creationId xmlns:p14="http://schemas.microsoft.com/office/powerpoint/2010/main" val="661141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A6513C-52E0-5E6D-B28E-F6EAE84A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EAD668-A897-A039-1426-A708A2038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titlen er ”Barnet” refererer det til det uspolerede barn der ser med åbne øjne på det hele – på DK, på det nationale, på det at være dansk.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26821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354</Words>
  <Application>Microsoft Macintosh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3x opgave 2</vt:lpstr>
      <vt:lpstr>Indledning</vt:lpstr>
      <vt:lpstr>Analyse af filmen</vt:lpstr>
      <vt:lpstr>Sprogligt</vt:lpstr>
      <vt:lpstr>Analyse</vt:lpstr>
      <vt:lpstr>Analyse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Pauli Petersen</dc:creator>
  <cp:lastModifiedBy>Susan Pauli Petersen</cp:lastModifiedBy>
  <cp:revision>1</cp:revision>
  <dcterms:created xsi:type="dcterms:W3CDTF">2024-10-20T13:01:15Z</dcterms:created>
  <dcterms:modified xsi:type="dcterms:W3CDTF">2024-10-20T13:23:28Z</dcterms:modified>
</cp:coreProperties>
</file>