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9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218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17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97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811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3642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175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213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210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588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2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6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10/10/2024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03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Matematiska formler och vetenskaps formler">
            <a:extLst>
              <a:ext uri="{FF2B5EF4-FFF2-40B4-BE49-F238E27FC236}">
                <a16:creationId xmlns:a16="http://schemas.microsoft.com/office/drawing/2014/main" id="{0EE3BD94-2ECE-8BA7-190B-20D7312185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59" r="1" b="1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5A786E-9028-443F-8713-B9552D9A2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12EF89-3C8C-304E-6EB9-E88E5F3F9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19" y="954156"/>
            <a:ext cx="6858000" cy="3657600"/>
          </a:xfrm>
        </p:spPr>
        <p:txBody>
          <a:bodyPr anchor="ctr">
            <a:normAutofit/>
          </a:bodyPr>
          <a:lstStyle/>
          <a:p>
            <a:pPr algn="l"/>
            <a:r>
              <a:rPr lang="da-DK">
                <a:solidFill>
                  <a:schemeClr val="bg1"/>
                </a:solidFill>
              </a:rPr>
              <a:t>SRP med matematik</a:t>
            </a:r>
          </a:p>
        </p:txBody>
      </p:sp>
    </p:spTree>
    <p:extLst>
      <p:ext uri="{BB962C8B-B14F-4D97-AF65-F5344CB8AC3E}">
        <p14:creationId xmlns:p14="http://schemas.microsoft.com/office/powerpoint/2010/main" val="230097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CF5016-A752-3083-8F10-6C0FC2695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Krav for SRP emner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54508F-3B76-9A6A-49D6-DBED1BCD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Emnet skal ligge udover kernestoffet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7541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3D71C8-1AB2-036A-D0F7-98AC38F9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Mat/FYS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ED3C0E-8AE7-BCCD-1963-DD9C452A4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Det skrå kast med banekurver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Raketter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Komplekse 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Sæbebobler (bl.a. krumning)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5491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811741-EE22-1623-A176-A118B207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Mat/kemi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F8AB0F-35CE-462F-7B10-5DCD67B38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Brug af differentialligninger og smertestillende medicin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Organisk kemi og lineær algebra</a:t>
            </a:r>
          </a:p>
        </p:txBody>
      </p:sp>
    </p:spTree>
    <p:extLst>
      <p:ext uri="{BB962C8B-B14F-4D97-AF65-F5344CB8AC3E}">
        <p14:creationId xmlns:p14="http://schemas.microsoft.com/office/powerpoint/2010/main" val="437090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FD1DD2-DF62-208A-909F-8D11CFCC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Mat/dan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6C7DAC-F52C-75FD-033B-24E1C317C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Uendelige rækker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Mængdelære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 err="1"/>
              <a:t>Fibonacci</a:t>
            </a:r>
            <a:r>
              <a:rPr lang="da-DK" dirty="0"/>
              <a:t>-tal, gyldne snit og </a:t>
            </a:r>
            <a:r>
              <a:rPr lang="da-DK" dirty="0" err="1"/>
              <a:t>alfabettet</a:t>
            </a:r>
            <a:r>
              <a:rPr lang="da-DK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Kunstig intelligens i litteratur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Formidlingsopgave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30627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FD839D-0371-AC3E-E3DE-96B50A5AA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</a:t>
            </a:r>
            <a:r>
              <a:rPr lang="da-DK" dirty="0" err="1"/>
              <a:t>samf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2FF696-638B-CFE6-A9AD-609ADB9FD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Valgsystemer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Finanskrisen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Økonomi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Ludomani</a:t>
            </a:r>
          </a:p>
        </p:txBody>
      </p:sp>
    </p:spTree>
    <p:extLst>
      <p:ext uri="{BB962C8B-B14F-4D97-AF65-F5344CB8AC3E}">
        <p14:creationId xmlns:p14="http://schemas.microsoft.com/office/powerpoint/2010/main" val="173423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65495D-6E55-7CD9-7680-BB86436C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Mat/his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24706B-649C-F98A-16C4-A50547AFF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Epidemier og SIR-modellen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Navigation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Spilteori og Cubakrisen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 err="1"/>
              <a:t>Gaudis</a:t>
            </a:r>
            <a:r>
              <a:rPr lang="da-DK" dirty="0"/>
              <a:t> arkitektur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 err="1"/>
              <a:t>Enigma</a:t>
            </a:r>
            <a:r>
              <a:rPr lang="da-DK" dirty="0"/>
              <a:t> og kodning</a:t>
            </a:r>
          </a:p>
        </p:txBody>
      </p:sp>
    </p:spTree>
    <p:extLst>
      <p:ext uri="{BB962C8B-B14F-4D97-AF65-F5344CB8AC3E}">
        <p14:creationId xmlns:p14="http://schemas.microsoft.com/office/powerpoint/2010/main" val="266922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2EBCB6-5B7B-5EE2-9007-234384E0F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Mat/bio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6D7756-F13C-0450-EA3D-801ECDF93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Epidemier og SIR-modellen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DNA og sandsynlighedsregning</a:t>
            </a:r>
          </a:p>
        </p:txBody>
      </p:sp>
    </p:spTree>
    <p:extLst>
      <p:ext uri="{BB962C8B-B14F-4D97-AF65-F5344CB8AC3E}">
        <p14:creationId xmlns:p14="http://schemas.microsoft.com/office/powerpoint/2010/main" val="3915653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C7C86-4A2F-EEEA-8733-C75FD8FD9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Mat/eng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B767FF-2015-74DC-CF0D-AD2C9B66C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Uendelighed og litteratur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Kunstig intelligens i litteraturen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49294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DB4D0-DF0A-8224-5869-265AD466F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</a:t>
            </a:r>
            <a:r>
              <a:rPr lang="da-DK" dirty="0" err="1"/>
              <a:t>psy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58596E-6AB3-A92F-16FB-C71741690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Spilteori og gambling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Gruppedynamik og grafteori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Statistiske analyser og </a:t>
            </a:r>
            <a:r>
              <a:rPr lang="da-DK"/>
              <a:t>psykologiske lidelser</a:t>
            </a:r>
          </a:p>
        </p:txBody>
      </p:sp>
    </p:spTree>
    <p:extLst>
      <p:ext uri="{BB962C8B-B14F-4D97-AF65-F5344CB8AC3E}">
        <p14:creationId xmlns:p14="http://schemas.microsoft.com/office/powerpoint/2010/main" val="177554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80EE8D-74D6-60F5-A6EC-73135090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Mat/mus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8147EF-D0AF-2EF8-C8C1-4820A097E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Stemningsmusik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/>
              <a:t>Kædebrøker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9349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032528-8F34-C331-6D02-53113C2CC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</a:t>
            </a:r>
            <a:r>
              <a:rPr lang="da-DK" dirty="0" err="1"/>
              <a:t>filo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1AD8E2-5CCF-ABA1-62EF-0D0E3B0C8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Uendelighed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Paradokser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Logik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Kunstig intelligens</a:t>
            </a:r>
          </a:p>
        </p:txBody>
      </p:sp>
    </p:spTree>
    <p:extLst>
      <p:ext uri="{BB962C8B-B14F-4D97-AF65-F5344CB8AC3E}">
        <p14:creationId xmlns:p14="http://schemas.microsoft.com/office/powerpoint/2010/main" val="124108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2D183E-C115-195A-771A-007F8990C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Mat/idræt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1FAC3F-A1B8-6F66-C66D-EFB3E7CCA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Kroppen under træning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Kast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biomekanik</a:t>
            </a:r>
          </a:p>
        </p:txBody>
      </p:sp>
    </p:spTree>
    <p:extLst>
      <p:ext uri="{BB962C8B-B14F-4D97-AF65-F5344CB8AC3E}">
        <p14:creationId xmlns:p14="http://schemas.microsoft.com/office/powerpoint/2010/main" val="952136595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AnalogousFromRegularSeedLeftStep">
      <a:dk1>
        <a:srgbClr val="000000"/>
      </a:dk1>
      <a:lt1>
        <a:srgbClr val="FFFFFF"/>
      </a:lt1>
      <a:dk2>
        <a:srgbClr val="242641"/>
      </a:dk2>
      <a:lt2>
        <a:srgbClr val="E2E8E6"/>
      </a:lt2>
      <a:accent1>
        <a:srgbClr val="C34D6C"/>
      </a:accent1>
      <a:accent2>
        <a:srgbClr val="B13B8C"/>
      </a:accent2>
      <a:accent3>
        <a:srgbClr val="B84DC3"/>
      </a:accent3>
      <a:accent4>
        <a:srgbClr val="743BB1"/>
      </a:accent4>
      <a:accent5>
        <a:srgbClr val="554DC3"/>
      </a:accent5>
      <a:accent6>
        <a:srgbClr val="3B64B1"/>
      </a:accent6>
      <a:hlink>
        <a:srgbClr val="319379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138</Words>
  <Application>Microsoft Office PowerPoint</Application>
  <PresentationFormat>Widescreen</PresentationFormat>
  <Paragraphs>50</Paragraphs>
  <Slides>13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Arial</vt:lpstr>
      <vt:lpstr>Franklin Gothic Demi Cond</vt:lpstr>
      <vt:lpstr>Franklin Gothic Medium</vt:lpstr>
      <vt:lpstr>Wingdings</vt:lpstr>
      <vt:lpstr>JuxtaposeVTI</vt:lpstr>
      <vt:lpstr>SRP med matematik</vt:lpstr>
      <vt:lpstr>Krav for SRP emner</vt:lpstr>
      <vt:lpstr>Mat/FYS</vt:lpstr>
      <vt:lpstr>Mat/kemi</vt:lpstr>
      <vt:lpstr>Mat/dan</vt:lpstr>
      <vt:lpstr>Mat/samf</vt:lpstr>
      <vt:lpstr>Mat/his</vt:lpstr>
      <vt:lpstr>Mat/bio</vt:lpstr>
      <vt:lpstr>Mat/eng</vt:lpstr>
      <vt:lpstr>Mat/psy</vt:lpstr>
      <vt:lpstr>Mat/mus</vt:lpstr>
      <vt:lpstr>Mat/filo</vt:lpstr>
      <vt:lpstr>Mat/idræt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SRP med matematik</dc:title>
  <dc:creator>Ebbe Westh Hugger</dc:creator>
  <cp:lastModifiedBy>Ebbe Westh Hugger</cp:lastModifiedBy>
  <cp:revision>7</cp:revision>
  <dcterms:created xsi:type="dcterms:W3CDTF">2023-11-29T13:56:39Z</dcterms:created>
  <dcterms:modified xsi:type="dcterms:W3CDTF">2024-10-10T09:03:46Z</dcterms:modified>
</cp:coreProperties>
</file>