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3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0C4F9-5EE7-47B7-B965-368EB53A4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1181099"/>
            <a:ext cx="6864724" cy="3581399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4A1F1-374F-4FC8-89F7-83065EA4F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5075227"/>
            <a:ext cx="6864724" cy="86837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CB5F-AE9B-4C02-B16F-C462CAFC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4B1CC-830B-4695-B174-D9E9100A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CD43F-E516-4123-A6D8-DB72C3CC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94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FF197-4D72-4945-8068-57D52018E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81FA8-039D-4BAF-8AAB-7B6616AFE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7357F-46A1-493A-A5E4-1D7FAE5B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277BC-26F9-4B14-A2DC-C7575C5A6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BC3FF-EE25-45FB-A7A8-AAA522F7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65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96BE-9AF9-4E97-9204-5B672D797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2200"/>
            <a:ext cx="7696200" cy="24003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DF98A-E8AE-4443-9A8C-CB35DEB2C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1200" y="5067300"/>
            <a:ext cx="7696200" cy="8763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7114B-35CB-40C5-BCC8-C5039524F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AA324-982E-42C4-8002-5F236877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01596-9353-4C1A-972E-6522F2B4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3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F0BC9-7469-437A-B92B-0A2627E4B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D887-595C-4649-AF8E-E78307000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49911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FE29C-ED37-4DD9-949F-002434261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825625"/>
            <a:ext cx="5029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6AA34-8CC0-4E5B-8396-0AC75633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F7398-73FE-4D27-AFF9-91BEBFED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00880-10EE-4115-8BBB-13DDF270D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17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3C9B-D20D-43FA-BA18-D50F86A91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699"/>
            <a:ext cx="10625229" cy="11506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2F00A-F4EE-40FC-9325-37384042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863" y="1879599"/>
            <a:ext cx="5157787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75DD90-A306-4A8B-A54C-8033B7F7F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863" y="2560955"/>
            <a:ext cx="5157787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0E0AA-F8F8-4862-B27B-50FAF2F34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412" y="1879599"/>
            <a:ext cx="5183188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FEBDD6-EDA1-4CE7-9DDC-9D977E12D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412" y="2560955"/>
            <a:ext cx="5183188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044487-D350-4434-A5C7-A96942FFC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89DC43-E591-42BF-82EE-E4887E4B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8CD421-2D00-41DD-A393-4739E389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22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9A8B-0FAF-431C-9657-9003FA03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BA2A1-331D-40F8-867B-CE150113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995C1-5121-47B6-AC6D-F60C0FF6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BE022-9B54-431C-80D5-5D8F2AFC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40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5B6E5-6347-41F6-85FC-3BF3652D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A93F6-45F8-4453-B5DC-B2F3D5D0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364E1-213B-4AF0-80D7-8101EFD5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16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90B5D-E76D-4797-AD77-15625D67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44D8D-C9CF-43B2-905D-2368B17A5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0188" y="914400"/>
            <a:ext cx="5737412" cy="50291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4BF0C-D14C-46D7-ACDD-1885DDD88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79"/>
            <a:ext cx="4119654" cy="32461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FD7D8D-72E7-4ABD-BB87-80BB4900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9C1CE-C8CE-4364-A021-ADC2D647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6FA33-09EF-495A-853E-63750CA3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69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F023E-952E-40DF-A101-74D22789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1E98DD-BF5D-4CCA-8C66-F2A6CE112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86400" y="914400"/>
            <a:ext cx="5791200" cy="50291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C22A6-F2C2-4A88-BEE5-2D6CEB520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80"/>
            <a:ext cx="4119654" cy="31715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1F755-C7AF-4C50-8CA8-828612A76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DE175-E818-477C-A3F6-7DD65C126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0B8E3-DB91-440B-818F-71E4248B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41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C0AF-44D0-4830-AF13-49B8522B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1B4D8C-6045-47B3-9A0C-F2215A904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9A9F1-F398-416A-A8C0-0A36D838D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7F801-C9FB-4A34-8386-BA9FBACCB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05176-F6E9-4997-8355-74F2A456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96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BC807-13E1-4F3F-83FA-FD9BD24F3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86520" y="647699"/>
            <a:ext cx="2291080" cy="52959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E2EAA-155E-482E-A2B8-547653B25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52371" y="647699"/>
            <a:ext cx="8120789" cy="52959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A4BDC-BDD0-417D-AF7C-516EE556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663EC-23F9-4202-80F3-F8E55088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8402D-7367-485B-AEA6-5AB2B820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1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EB7D6-B8CB-49E3-874F-2255BEE8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700"/>
            <a:ext cx="10625229" cy="114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EEAC5-A8AB-4FE8-A270-D70F7DED4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371" y="2095500"/>
            <a:ext cx="10620855" cy="384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6506C-52BF-4C05-AD31-7C08B8015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2371" y="6332538"/>
            <a:ext cx="3006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D341B595-366B-43E2-A22E-EA6A78C03F0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34630-6C67-4A40-A499-CB025B243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34169" y="6332538"/>
            <a:ext cx="35054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4E14B-0EE8-4015-809C-DD36B5459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4747" y="6332538"/>
            <a:ext cx="539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4BA915EE-10CB-4CF1-8569-6154455DA57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5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600" kern="1200" cap="all" spc="300" baseline="0">
          <a:solidFill>
            <a:srgbClr val="FFFFFF"/>
          </a:solidFill>
          <a:highlight>
            <a:srgbClr val="0000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8C5A24-0D67-4D91-A8AB-79267D9CC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ene tavle i rød baggrund">
            <a:extLst>
              <a:ext uri="{FF2B5EF4-FFF2-40B4-BE49-F238E27FC236}">
                <a16:creationId xmlns:a16="http://schemas.microsoft.com/office/drawing/2014/main" id="{FE3E2AF8-C57A-F4D0-BC48-8DF7B8FDE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7F1335F-97CE-4842-9A57-2B6A3F459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5040" y="235039"/>
            <a:ext cx="6858000" cy="6387921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58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DB681-C0D3-0715-DFB5-224EE6094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1327354"/>
            <a:ext cx="8324850" cy="3435145"/>
          </a:xfrm>
        </p:spPr>
        <p:txBody>
          <a:bodyPr>
            <a:normAutofit/>
          </a:bodyPr>
          <a:lstStyle/>
          <a:p>
            <a:pPr algn="ctr"/>
            <a:r>
              <a:rPr lang="da-DK" sz="4800" dirty="0"/>
              <a:t>Lav jeres egen film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375E468-035D-DAB7-2240-2AAEA93A84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5075227"/>
            <a:ext cx="5448299" cy="1135073"/>
          </a:xfrm>
        </p:spPr>
        <p:txBody>
          <a:bodyPr>
            <a:normAutofit/>
          </a:bodyPr>
          <a:lstStyle/>
          <a:p>
            <a:endParaRPr lang="da-DK" dirty="0">
              <a:solidFill>
                <a:srgbClr val="FFFFFF"/>
              </a:solidFill>
            </a:endParaRPr>
          </a:p>
          <a:p>
            <a:r>
              <a:rPr lang="da-DK" sz="3200" dirty="0">
                <a:solidFill>
                  <a:srgbClr val="FFC000"/>
                </a:solidFill>
              </a:rPr>
              <a:t>Hvad er etik?</a:t>
            </a:r>
          </a:p>
        </p:txBody>
      </p:sp>
    </p:spTree>
    <p:extLst>
      <p:ext uri="{BB962C8B-B14F-4D97-AF65-F5344CB8AC3E}">
        <p14:creationId xmlns:p14="http://schemas.microsoft.com/office/powerpoint/2010/main" val="356431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905AACD-5279-4270-B933-D48329B24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ilmspole og klaptræ">
            <a:extLst>
              <a:ext uri="{FF2B5EF4-FFF2-40B4-BE49-F238E27FC236}">
                <a16:creationId xmlns:a16="http://schemas.microsoft.com/office/drawing/2014/main" id="{FF4499E5-3A0F-DA58-3F4E-65F08AE9ED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06" r="30160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DBA5684-4090-B6A7-6B39-8EC5A1F70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701"/>
            <a:ext cx="4238748" cy="2371660"/>
          </a:xfrm>
        </p:spPr>
        <p:txBody>
          <a:bodyPr anchor="t">
            <a:normAutofit/>
          </a:bodyPr>
          <a:lstStyle/>
          <a:p>
            <a:r>
              <a:rPr lang="da-DK" dirty="0"/>
              <a:t>Kreativ 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85D1AA-335B-DCD6-34D9-C1FCE8D56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9641" y="914400"/>
            <a:ext cx="4157958" cy="50292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da-DK" sz="1700" dirty="0"/>
              <a:t>I grupper a 4-6 skal I lave en lille film der handler om konsekvensetik, pligtetik eller begge teorier.</a:t>
            </a:r>
          </a:p>
          <a:p>
            <a:pPr>
              <a:lnSpc>
                <a:spcPct val="110000"/>
              </a:lnSpc>
            </a:pPr>
            <a:r>
              <a:rPr lang="da-DK" sz="1700" dirty="0"/>
              <a:t>I må være lige så kreative i vil – det kan være et datingprogram, paneldebat, et dilemma eller noget helt andet. Så længe én eller begge teorier kommer i spil.</a:t>
            </a:r>
          </a:p>
          <a:p>
            <a:pPr>
              <a:lnSpc>
                <a:spcPct val="110000"/>
              </a:lnSpc>
            </a:pPr>
            <a:r>
              <a:rPr lang="da-DK" sz="1700" dirty="0"/>
              <a:t>Start med at lave et manuskript eller en drejebog.</a:t>
            </a:r>
          </a:p>
          <a:p>
            <a:pPr>
              <a:lnSpc>
                <a:spcPct val="110000"/>
              </a:lnSpc>
            </a:pPr>
            <a:r>
              <a:rPr lang="da-DK" sz="1700" dirty="0"/>
              <a:t>Filmen skal vare fra ca. 5-10 minutter</a:t>
            </a:r>
          </a:p>
          <a:p>
            <a:pPr>
              <a:lnSpc>
                <a:spcPct val="110000"/>
              </a:lnSpc>
            </a:pPr>
            <a:r>
              <a:rPr lang="da-DK" sz="1700" dirty="0"/>
              <a:t>Vi bruger resten af dette modul og hele næste modul på det og så ser vi dem sammen onsdag d. </a:t>
            </a:r>
            <a:r>
              <a:rPr lang="da-DK" sz="1700"/>
              <a:t>20/11 </a:t>
            </a:r>
            <a:r>
              <a:rPr lang="da-DK" sz="1700">
                <a:sym typeface="Wingdings" panose="05000000000000000000" pitchFamily="2" charset="2"/>
              </a:rPr>
              <a:t></a:t>
            </a:r>
            <a:endParaRPr lang="da-DK" sz="17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99442334"/>
      </p:ext>
    </p:extLst>
  </p:cSld>
  <p:clrMapOvr>
    <a:masterClrMapping/>
  </p:clrMapOvr>
</p:sld>
</file>

<file path=ppt/theme/theme1.xml><?xml version="1.0" encoding="utf-8"?>
<a:theme xmlns:a="http://schemas.openxmlformats.org/drawingml/2006/main" name="CitationVTI">
  <a:themeElements>
    <a:clrScheme name="AnalogousFromLightSeed_2SEEDS">
      <a:dk1>
        <a:srgbClr val="000000"/>
      </a:dk1>
      <a:lt1>
        <a:srgbClr val="FFFFFF"/>
      </a:lt1>
      <a:dk2>
        <a:srgbClr val="412524"/>
      </a:dk2>
      <a:lt2>
        <a:srgbClr val="E8E2E2"/>
      </a:lt2>
      <a:accent1>
        <a:srgbClr val="75A8AC"/>
      </a:accent1>
      <a:accent2>
        <a:srgbClr val="81AA9C"/>
      </a:accent2>
      <a:accent3>
        <a:srgbClr val="88A4BF"/>
      </a:accent3>
      <a:accent4>
        <a:srgbClr val="BA7F96"/>
      </a:accent4>
      <a:accent5>
        <a:srgbClr val="C49392"/>
      </a:accent5>
      <a:accent6>
        <a:srgbClr val="BA997F"/>
      </a:accent6>
      <a:hlink>
        <a:srgbClr val="AE6E69"/>
      </a:hlink>
      <a:folHlink>
        <a:srgbClr val="7F7F7F"/>
      </a:folHlink>
    </a:clrScheme>
    <a:fontScheme name="Grandview">
      <a:majorFont>
        <a:latin typeface="Grandview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ationVTI" id="{4899D957-8B31-4AB5-A19D-CB0353FFB667}" vid="{430294D6-2412-4BD3-B567-F0976EA4931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105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7" baseType="lpstr">
      <vt:lpstr>Arial</vt:lpstr>
      <vt:lpstr>Grandview</vt:lpstr>
      <vt:lpstr>Grandview Display</vt:lpstr>
      <vt:lpstr>Wingdings</vt:lpstr>
      <vt:lpstr>CitationVTI</vt:lpstr>
      <vt:lpstr>Lav jeres egen film</vt:lpstr>
      <vt:lpstr>Kreativ øvelse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Ebbe Westh Hugger</dc:creator>
  <cp:lastModifiedBy>Ebbe Westh Hugger</cp:lastModifiedBy>
  <cp:revision>4</cp:revision>
  <dcterms:created xsi:type="dcterms:W3CDTF">2024-11-06T19:27:15Z</dcterms:created>
  <dcterms:modified xsi:type="dcterms:W3CDTF">2024-11-07T06:44:10Z</dcterms:modified>
</cp:coreProperties>
</file>