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A1484-D446-4603-A3C8-7CCEF618C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3A12259-2090-49D0-BD2C-B647D5838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844B46-06F6-4C64-9234-35EED147C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EC05E6-BC6D-402D-BD4B-2ECF4DB84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937CD2-0976-4E85-AF2F-157DB062B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793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6DE32C-7C7F-4552-8B97-9564B251D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F888CC-30E2-44F9-9D07-CF5AD67E6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FA2DDF-E4C2-4365-99B3-4F7933747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6DC1B3-822E-4465-A0D2-9AB429F6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4018E5-1FFE-4017-9A27-48E0BCB4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612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53A1B-3358-40F1-950E-B1F89ADC9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FFF91DB-ECEF-4B12-ABB2-08BCFDAF1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DDFA9D-7360-46B2-89A8-B608E77B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7835BB-8015-485D-80AB-C69DD7DD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EBE4C8-0303-4897-B018-CB4542AF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996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49890C-2FFD-44A3-B505-D3B0F726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ED1A1D-1EF9-4D79-A331-572D5C39E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0F661E5-129D-4711-99EF-4206E4C29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536B203-5F0A-4702-8193-D583B0144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D62EAFD-7AC2-4CA1-8805-013EAAB7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0DD90CE-3AD0-497C-AD6F-3089B44D9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46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D4452-7053-40AA-82D2-2288ACFF4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C19834-8369-4C39-9BB2-B26C91FC3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61AC72D-E66F-4A51-8B45-D8DC7790B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A0E04AE-35D5-4C96-9C65-4A3567205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F42D00A-63E4-4112-B7DA-C4451E9D9C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9C076E7-1211-480C-BE8A-A52FBE80D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7648B1E-D652-433E-903D-75256EC9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B0A6737-A316-469E-A631-52C18ACA0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0448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05905F-57ED-435F-B9B0-49CBCA15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C4D75D2-71AD-49CD-A3E3-5E1826806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AA86425-5BDA-44C2-9852-E43FC222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5272F73-C493-473F-8D9A-BF514CA5B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6530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46F591D-49E5-4CE1-AB09-16DA19807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56237DB-A4F5-420C-8723-78BBE1B9C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A16784-1B6D-403E-9B18-B2D25BB3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550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B0E9B-4A22-4F56-AF58-36F3F1D86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8281EF-3218-44D2-B7DE-CA469B171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CCD2796-43DE-4438-9048-8414605AC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A4B5628-CF82-4FED-BD4B-885B9179A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A458D02-BBCF-42E7-9166-771AEA900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8690285-1092-408E-9599-A3F377B1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58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48D281-DF86-43E6-9AE0-FE2E54BB8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1594C78-3301-454D-B1E2-638C6AE388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ED0BDAA-1C19-48FA-8143-0B6B594A0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4E9980-AFAA-4527-A065-30B95CDD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B1A6C45-DAE0-4A6D-93E6-216770F6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97096CC-FFF6-4C72-BDD4-B846E386C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565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2C7952-B098-4D11-81CB-45A3DFB36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BC7F1D8-1C75-4B30-A925-8949E12DD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7E89EB-33C9-4844-814E-CE08B1FC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2E8F7B-4E49-4386-9652-4EB8910E4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E7E143-063D-4BA9-AD2D-B84EB3C6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5089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4E6E0C4-75CA-44D3-B972-B4069C658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A21411-A927-4FAD-86FE-86E70FB64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856841-0D31-47ED-B444-569C1593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1A1487-13A6-4F5E-A0F1-8FDC7C6E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DDF22A-B784-4EFB-86D5-7954EC159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841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1633023-BEC0-47CF-B7CD-EEE1DE6F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5E6BFA0-3F69-4F0E-B471-6EC2CB96F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3C1C3E-5062-45B0-A50E-6DE4DE09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81F2B-31FC-4ABB-ABD0-7E045FC2F6EF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C2F915-992C-4DC8-8BED-D8F633A8B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10329A-8BB9-46C5-9BCD-3A7A13625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AA32B-8443-4DAA-A354-0ACFC0DF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331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2664AF-A849-4C8F-BAEF-EBD7F7F05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Groteske skabninger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91D4A56-4564-4E9C-AEEB-3F05648C14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Optakt til skulpturelt arbejde i grotesk æstetik</a:t>
            </a:r>
          </a:p>
        </p:txBody>
      </p:sp>
    </p:spTree>
    <p:extLst>
      <p:ext uri="{BB962C8B-B14F-4D97-AF65-F5344CB8AC3E}">
        <p14:creationId xmlns:p14="http://schemas.microsoft.com/office/powerpoint/2010/main" val="2624178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19D8BDC-6DFF-4BD3-8EE6-D498FFEA4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Grotesk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æstetik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2" name="Content Placeholder 1031">
            <a:extLst>
              <a:ext uri="{FF2B5EF4-FFF2-40B4-BE49-F238E27FC236}">
                <a16:creationId xmlns:a16="http://schemas.microsoft.com/office/drawing/2014/main" id="{A0EC7B7C-4029-4093-86BE-DCAE271893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7538" y="412454"/>
            <a:ext cx="3243262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 dirty="0"/>
              <a:t>Quentin </a:t>
            </a:r>
            <a:r>
              <a:rPr lang="en-US" sz="1700" dirty="0" err="1"/>
              <a:t>Massys</a:t>
            </a:r>
            <a:r>
              <a:rPr lang="en-US" sz="1700" dirty="0"/>
              <a:t>: The Purchase Agreement (1915)</a:t>
            </a:r>
          </a:p>
          <a:p>
            <a:r>
              <a:rPr lang="en-US" sz="1700" dirty="0"/>
              <a:t>Hans </a:t>
            </a:r>
            <a:r>
              <a:rPr lang="en-US" sz="1700" dirty="0" err="1"/>
              <a:t>Bellmer</a:t>
            </a:r>
            <a:r>
              <a:rPr lang="en-US" sz="1700" dirty="0"/>
              <a:t>: Plate from la </a:t>
            </a:r>
            <a:r>
              <a:rPr lang="en-US" sz="1700" dirty="0" err="1"/>
              <a:t>Poupée</a:t>
            </a:r>
            <a:r>
              <a:rPr lang="en-US" sz="1700" dirty="0"/>
              <a:t> (1936)</a:t>
            </a:r>
          </a:p>
        </p:txBody>
      </p:sp>
      <p:pic>
        <p:nvPicPr>
          <p:cNvPr id="1026" name="Picture 2" descr="Quentin Matsys | Widewalls">
            <a:extLst>
              <a:ext uri="{FF2B5EF4-FFF2-40B4-BE49-F238E27FC236}">
                <a16:creationId xmlns:a16="http://schemas.microsoft.com/office/drawing/2014/main" id="{AE8BA1A4-6B74-4CF8-877F-6C6E21A147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6"/>
          <a:stretch/>
        </p:blipFill>
        <p:spPr bwMode="auto">
          <a:xfrm>
            <a:off x="20" y="2959630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ns Bellmer. Plate from La Poupée. 1936 | MoMA">
            <a:extLst>
              <a:ext uri="{FF2B5EF4-FFF2-40B4-BE49-F238E27FC236}">
                <a16:creationId xmlns:a16="http://schemas.microsoft.com/office/drawing/2014/main" id="{29C37BCB-8CFB-4D45-8608-C64C6F36E93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7" r="-2" b="9606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19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BED1E5-4F84-4D34-B9AD-00D16AF25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Nathalie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Djurberg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Hans Berg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6" name="Content Placeholder 2055">
            <a:extLst>
              <a:ext uri="{FF2B5EF4-FFF2-40B4-BE49-F238E27FC236}">
                <a16:creationId xmlns:a16="http://schemas.microsoft.com/office/drawing/2014/main" id="{697948F5-079F-4663-A84F-2B0832A32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7538" y="412454"/>
            <a:ext cx="3243262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 dirty="0" err="1"/>
              <a:t>Hvilke</a:t>
            </a:r>
            <a:r>
              <a:rPr lang="en-US" sz="1700" dirty="0"/>
              <a:t> </a:t>
            </a:r>
            <a:r>
              <a:rPr lang="en-US" sz="1700" dirty="0" err="1"/>
              <a:t>fortællinger</a:t>
            </a:r>
            <a:r>
              <a:rPr lang="en-US" sz="1700" dirty="0"/>
              <a:t> om </a:t>
            </a:r>
            <a:r>
              <a:rPr lang="en-US" sz="1700" dirty="0" err="1"/>
              <a:t>mennesket</a:t>
            </a:r>
            <a:r>
              <a:rPr lang="en-US" sz="1700" dirty="0"/>
              <a:t>, om </a:t>
            </a:r>
            <a:r>
              <a:rPr lang="en-US" sz="1700" dirty="0" err="1"/>
              <a:t>livet</a:t>
            </a:r>
            <a:r>
              <a:rPr lang="en-US" sz="1700" dirty="0"/>
              <a:t>, om </a:t>
            </a:r>
            <a:r>
              <a:rPr lang="en-US" sz="1700" dirty="0" err="1"/>
              <a:t>samtiden</a:t>
            </a:r>
            <a:r>
              <a:rPr lang="en-US" sz="1700" dirty="0"/>
              <a:t> </a:t>
            </a:r>
            <a:r>
              <a:rPr lang="en-US" sz="1700" dirty="0" err="1"/>
              <a:t>åbner</a:t>
            </a:r>
            <a:r>
              <a:rPr lang="en-US" sz="1700" dirty="0"/>
              <a:t> den </a:t>
            </a:r>
            <a:r>
              <a:rPr lang="en-US" sz="1700" dirty="0" err="1"/>
              <a:t>groteske</a:t>
            </a:r>
            <a:r>
              <a:rPr lang="en-US" sz="1700" dirty="0"/>
              <a:t> </a:t>
            </a:r>
            <a:r>
              <a:rPr lang="en-US" sz="1700" dirty="0" err="1"/>
              <a:t>æstetik</a:t>
            </a:r>
            <a:r>
              <a:rPr lang="en-US" sz="1700" dirty="0"/>
              <a:t> for?</a:t>
            </a:r>
          </a:p>
        </p:txBody>
      </p:sp>
      <p:pic>
        <p:nvPicPr>
          <p:cNvPr id="2050" name="Picture 2" descr="Nathalie Djurberg &amp;amp; Hans Berg">
            <a:extLst>
              <a:ext uri="{FF2B5EF4-FFF2-40B4-BE49-F238E27FC236}">
                <a16:creationId xmlns:a16="http://schemas.microsoft.com/office/drawing/2014/main" id="{DB0455B4-B117-4BF3-B902-F513AEE1D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20" y="2959630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athalie Djurberg &amp;amp; Hans Berg, &amp;quot;Shitting Boy&amp;quot;. - Bukowskis">
            <a:extLst>
              <a:ext uri="{FF2B5EF4-FFF2-40B4-BE49-F238E27FC236}">
                <a16:creationId xmlns:a16="http://schemas.microsoft.com/office/drawing/2014/main" id="{5FC3F16F-ECE9-4A25-BDF3-138EB0D2DE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040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467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9F8CF9-C257-43CC-B613-D936903B0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0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Otto Dix: Prague Street (Devoted to my Contemporaries), 1920</a:t>
            </a:r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0" name="Content Placeholder 3079">
            <a:extLst>
              <a:ext uri="{FF2B5EF4-FFF2-40B4-BE49-F238E27FC236}">
                <a16:creationId xmlns:a16="http://schemas.microsoft.com/office/drawing/2014/main" id="{F2AC38EF-9298-4D4F-92A6-220C93A71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7538" y="412454"/>
            <a:ext cx="3243262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 dirty="0"/>
              <a:t>Patricia </a:t>
            </a:r>
            <a:r>
              <a:rPr lang="en-US" sz="1700" dirty="0" err="1"/>
              <a:t>Piccinni</a:t>
            </a:r>
            <a:r>
              <a:rPr lang="en-US" sz="1700" dirty="0"/>
              <a:t> (</a:t>
            </a:r>
            <a:r>
              <a:rPr lang="en-US" sz="1700" dirty="0" err="1"/>
              <a:t>udstillet</a:t>
            </a:r>
            <a:r>
              <a:rPr lang="en-US" sz="1700" dirty="0"/>
              <a:t> </a:t>
            </a:r>
            <a:r>
              <a:rPr lang="en-US" sz="1700" dirty="0" err="1"/>
              <a:t>på</a:t>
            </a:r>
            <a:r>
              <a:rPr lang="en-US" sz="1700" dirty="0"/>
              <a:t> </a:t>
            </a:r>
            <a:r>
              <a:rPr lang="en-US" sz="1700" dirty="0" err="1"/>
              <a:t>arken</a:t>
            </a:r>
            <a:r>
              <a:rPr lang="en-US" sz="1700" dirty="0"/>
              <a:t> 2018)</a:t>
            </a:r>
          </a:p>
        </p:txBody>
      </p:sp>
      <p:pic>
        <p:nvPicPr>
          <p:cNvPr id="3076" name="Picture 4" descr="Patricia Piccinini - Announcements - e-flux">
            <a:extLst>
              <a:ext uri="{FF2B5EF4-FFF2-40B4-BE49-F238E27FC236}">
                <a16:creationId xmlns:a16="http://schemas.microsoft.com/office/drawing/2014/main" id="{630399C9-8276-42BE-8AA1-A6DBA6A31BC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8478"/>
          <a:stretch/>
        </p:blipFill>
        <p:spPr bwMode="auto">
          <a:xfrm>
            <a:off x="20" y="2959630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formed Masculinity: Trauma, Soldierhood and Society in Otto Dix&amp;#39;s War  Cripples and Prague Street | Ann Murray">
            <a:extLst>
              <a:ext uri="{FF2B5EF4-FFF2-40B4-BE49-F238E27FC236}">
                <a16:creationId xmlns:a16="http://schemas.microsoft.com/office/drawing/2014/main" id="{683171AB-DE67-4CB1-8779-4EE23343B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" r="-1" b="-1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881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EAFC74-3B6D-4EB3-B2BC-7E17DA34A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Paul McCarthy: Pig Island (2003) &amp;</a:t>
            </a:r>
            <a:b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Pernille P</a:t>
            </a:r>
            <a:r>
              <a:rPr lang="en-US" sz="2800" dirty="0"/>
              <a:t>ontoppidan: </a:t>
            </a:r>
            <a:br>
              <a:rPr lang="en-US" sz="2800" dirty="0"/>
            </a:br>
            <a:r>
              <a:rPr lang="fr-FR" sz="1600" b="1" i="1" dirty="0">
                <a:solidFill>
                  <a:srgbClr val="636363"/>
                </a:solidFill>
                <a:effectLst/>
                <a:latin typeface="vcsm"/>
              </a:rPr>
              <a:t>Rv á l'air libre</a:t>
            </a:r>
            <a:r>
              <a:rPr lang="fr-FR" sz="1600" b="0" i="0" dirty="0">
                <a:solidFill>
                  <a:srgbClr val="636363"/>
                </a:solidFill>
                <a:effectLst/>
                <a:latin typeface="vcsm"/>
              </a:rPr>
              <a:t>, 2020</a:t>
            </a:r>
            <a:endParaRPr lang="en-US" sz="1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4" name="Content Placeholder 4103">
            <a:extLst>
              <a:ext uri="{FF2B5EF4-FFF2-40B4-BE49-F238E27FC236}">
                <a16:creationId xmlns:a16="http://schemas.microsoft.com/office/drawing/2014/main" id="{3FBA1590-7819-410C-97D8-2A4E302FE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7538" y="412454"/>
            <a:ext cx="3243262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700" dirty="0" err="1"/>
              <a:t>Hvad</a:t>
            </a:r>
            <a:r>
              <a:rPr lang="en-US" sz="1700" dirty="0"/>
              <a:t> </a:t>
            </a:r>
            <a:r>
              <a:rPr lang="en-US" sz="1700" dirty="0" err="1"/>
              <a:t>sker</a:t>
            </a:r>
            <a:r>
              <a:rPr lang="en-US" sz="1700" dirty="0"/>
              <a:t> der rent </a:t>
            </a:r>
            <a:r>
              <a:rPr lang="en-US" sz="1700" dirty="0" err="1"/>
              <a:t>sprogligt</a:t>
            </a:r>
            <a:r>
              <a:rPr lang="en-US" sz="1700" dirty="0"/>
              <a:t>, </a:t>
            </a:r>
            <a:r>
              <a:rPr lang="en-US" sz="1700" dirty="0" err="1"/>
              <a:t>når</a:t>
            </a:r>
            <a:r>
              <a:rPr lang="en-US" sz="1700" dirty="0"/>
              <a:t> vi </a:t>
            </a:r>
            <a:r>
              <a:rPr lang="en-US" sz="1700" dirty="0" err="1"/>
              <a:t>skal</a:t>
            </a:r>
            <a:r>
              <a:rPr lang="en-US" sz="1700" dirty="0"/>
              <a:t> </a:t>
            </a:r>
            <a:r>
              <a:rPr lang="en-US" sz="1700" dirty="0" err="1"/>
              <a:t>sætte</a:t>
            </a:r>
            <a:r>
              <a:rPr lang="en-US" sz="1700" dirty="0"/>
              <a:t> </a:t>
            </a:r>
            <a:r>
              <a:rPr lang="en-US" sz="1700" dirty="0" err="1"/>
              <a:t>ord</a:t>
            </a:r>
            <a:r>
              <a:rPr lang="en-US" sz="1700" dirty="0"/>
              <a:t> </a:t>
            </a:r>
            <a:r>
              <a:rPr lang="en-US" sz="1700" dirty="0" err="1"/>
              <a:t>på</a:t>
            </a:r>
            <a:r>
              <a:rPr lang="en-US" sz="1700" dirty="0"/>
              <a:t> det </a:t>
            </a:r>
            <a:r>
              <a:rPr lang="en-US" sz="1700" dirty="0" err="1"/>
              <a:t>groteske</a:t>
            </a:r>
            <a:r>
              <a:rPr lang="en-US" sz="1700" dirty="0"/>
              <a:t>?</a:t>
            </a:r>
          </a:p>
          <a:p>
            <a:pPr marL="0" indent="0">
              <a:buNone/>
            </a:pPr>
            <a:r>
              <a:rPr lang="en-US" sz="1700" dirty="0" err="1"/>
              <a:t>Hvilke</a:t>
            </a:r>
            <a:r>
              <a:rPr lang="en-US" sz="1700" dirty="0"/>
              <a:t> </a:t>
            </a:r>
            <a:r>
              <a:rPr lang="en-US" sz="1700" dirty="0" err="1"/>
              <a:t>fortællinger</a:t>
            </a:r>
            <a:r>
              <a:rPr lang="en-US" sz="1700" dirty="0"/>
              <a:t> rummer den </a:t>
            </a:r>
            <a:r>
              <a:rPr lang="en-US" sz="1700" dirty="0" err="1"/>
              <a:t>groteske</a:t>
            </a:r>
            <a:r>
              <a:rPr lang="en-US" sz="1700" dirty="0"/>
              <a:t> </a:t>
            </a:r>
            <a:r>
              <a:rPr lang="en-US" sz="1700" dirty="0" err="1"/>
              <a:t>æstetik</a:t>
            </a:r>
            <a:r>
              <a:rPr lang="en-US" sz="1700" dirty="0"/>
              <a:t>?</a:t>
            </a:r>
          </a:p>
        </p:txBody>
      </p:sp>
      <p:pic>
        <p:nvPicPr>
          <p:cNvPr id="4098" name="Picture 2" descr="9 of Paul McCarthy&amp;#39;s Most Depraved, Disturbing, and Unforgettable Artworks  | Art for Sale | Artspace">
            <a:extLst>
              <a:ext uri="{FF2B5EF4-FFF2-40B4-BE49-F238E27FC236}">
                <a16:creationId xmlns:a16="http://schemas.microsoft.com/office/drawing/2014/main" id="{305097F7-7C84-4EC5-AD16-D2FBC3D92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"/>
          <a:stretch/>
        </p:blipFill>
        <p:spPr bwMode="auto">
          <a:xfrm>
            <a:off x="20" y="2959630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ernille Pontoppidan Pedersen - work and projects">
            <a:extLst>
              <a:ext uri="{FF2B5EF4-FFF2-40B4-BE49-F238E27FC236}">
                <a16:creationId xmlns:a16="http://schemas.microsoft.com/office/drawing/2014/main" id="{E87D7B54-654D-4986-A8E5-19D072295DB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4" r="15182" b="-1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01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1FB31E-8682-4930-B6D9-2ADDB01B2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Nathalie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Djurberg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Hans Berg: Dark side of the moon (2017)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CB9C3C12-C3F4-45FD-8464-6257B17C2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7538" y="412454"/>
            <a:ext cx="3243262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 dirty="0" err="1"/>
              <a:t>Odilon</a:t>
            </a:r>
            <a:r>
              <a:rPr lang="en-US" sz="1700" dirty="0"/>
              <a:t> Redon: den </a:t>
            </a:r>
            <a:r>
              <a:rPr lang="en-US" sz="1700" dirty="0" err="1"/>
              <a:t>grædende</a:t>
            </a:r>
            <a:r>
              <a:rPr lang="en-US" sz="1700" dirty="0"/>
              <a:t> </a:t>
            </a:r>
            <a:r>
              <a:rPr lang="en-US" sz="1700" dirty="0" err="1"/>
              <a:t>edderkop</a:t>
            </a:r>
            <a:r>
              <a:rPr lang="en-US" sz="1700" dirty="0"/>
              <a:t> (1915)</a:t>
            </a:r>
          </a:p>
        </p:txBody>
      </p:sp>
      <p:pic>
        <p:nvPicPr>
          <p:cNvPr id="5122" name="Picture 2" descr="Introduction Nathalie Djurberg &amp;amp; Hans Berg | Moderna Museet i Stockholm">
            <a:extLst>
              <a:ext uri="{FF2B5EF4-FFF2-40B4-BE49-F238E27FC236}">
                <a16:creationId xmlns:a16="http://schemas.microsoft.com/office/drawing/2014/main" id="{0F85A046-B3CA-4B1E-97E4-EE3B50660B0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2" b="-1"/>
          <a:stretch/>
        </p:blipFill>
        <p:spPr bwMode="auto">
          <a:xfrm>
            <a:off x="20" y="2959630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Odilon Redon Crying Spider 1881 Art Print by juliawright | Society6">
            <a:extLst>
              <a:ext uri="{FF2B5EF4-FFF2-40B4-BE49-F238E27FC236}">
                <a16:creationId xmlns:a16="http://schemas.microsoft.com/office/drawing/2014/main" id="{8ADD090F-234C-442F-B537-A5F7F9429E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r="8706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383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136</Words>
  <Application>Microsoft Macintosh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vcsm</vt:lpstr>
      <vt:lpstr>Arial</vt:lpstr>
      <vt:lpstr>Calibri</vt:lpstr>
      <vt:lpstr>Calibri Light</vt:lpstr>
      <vt:lpstr>Office-tema</vt:lpstr>
      <vt:lpstr>Groteske skabninger</vt:lpstr>
      <vt:lpstr>Grotesk æstetik</vt:lpstr>
      <vt:lpstr>Nathalie Djurberg og Hans Berg</vt:lpstr>
      <vt:lpstr>Otto Dix: Prague Street (Devoted to my Contemporaries), 1920</vt:lpstr>
      <vt:lpstr>Paul McCarthy: Pig Island (2003) &amp; Pernille Pontoppidan:  Rv á l'air libre, 2020</vt:lpstr>
      <vt:lpstr>Nathalie Djurberg og Hans Berg: Dark side of the moon (2017)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Groteske skabninger</dc:title>
  <dc:creator>Signe Kærgaard Andersen</dc:creator>
  <cp:lastModifiedBy>Anders Mølgaard</cp:lastModifiedBy>
  <cp:revision>4</cp:revision>
  <dcterms:created xsi:type="dcterms:W3CDTF">2021-08-31T04:40:34Z</dcterms:created>
  <dcterms:modified xsi:type="dcterms:W3CDTF">2024-11-20T09:20:20Z</dcterms:modified>
</cp:coreProperties>
</file>