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71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276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611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97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10/31/2024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8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10/31/2024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3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10/31/2024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9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04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80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60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9841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243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1" r:id="rId6"/>
    <p:sldLayoutId id="2147483687" r:id="rId7"/>
    <p:sldLayoutId id="2147483688" r:id="rId8"/>
    <p:sldLayoutId id="2147483689" r:id="rId9"/>
    <p:sldLayoutId id="2147483690" r:id="rId10"/>
    <p:sldLayoutId id="214748369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sseum">
            <a:extLst>
              <a:ext uri="{FF2B5EF4-FFF2-40B4-BE49-F238E27FC236}">
                <a16:creationId xmlns:a16="http://schemas.microsoft.com/office/drawing/2014/main" id="{30976DA1-B78C-02FE-BC00-28AA07758D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9E9D00D9-C4F5-471E-BE2C-126CB112A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06" y="0"/>
            <a:ext cx="8543515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8000">
                <a:srgbClr val="000000">
                  <a:alpha val="55000"/>
                </a:srgbClr>
              </a:gs>
              <a:gs pos="93000">
                <a:srgbClr val="000000">
                  <a:alpha val="6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CAF50F-A88D-0FF7-981B-ECC746A0B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914400"/>
            <a:ext cx="4892948" cy="3427867"/>
          </a:xfrm>
        </p:spPr>
        <p:txBody>
          <a:bodyPr anchor="t"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Opsamlende speeddating til romersk tid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7CC2FE6-3AD0-4131-B4BC-1F4D65E25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209" y="4861206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903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983080A-6551-4451-BD82-99B04889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Colosseum">
            <a:extLst>
              <a:ext uri="{FF2B5EF4-FFF2-40B4-BE49-F238E27FC236}">
                <a16:creationId xmlns:a16="http://schemas.microsoft.com/office/drawing/2014/main" id="{BBC201F3-76F0-B27D-4AFF-5CD82D344E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40000"/>
          </a:blip>
          <a:srcRect t="15730"/>
          <a:stretch/>
        </p:blipFill>
        <p:spPr>
          <a:xfrm>
            <a:off x="20" y="10"/>
            <a:ext cx="12191980" cy="685798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1BE30A3-0D73-ABF9-05A0-88D2D6AF2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2909456"/>
            <a:ext cx="7393922" cy="30664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Hvornår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taler vi om den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romerske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tid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 Ca.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årstal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Hvorfra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er den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romerske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kunst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inspireret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  <a:br>
              <a:rPr lang="en-US" sz="3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A5C8BF2-C035-4BFF-8802-A39723834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2570" y="6272784"/>
            <a:ext cx="1020883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9707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983080A-6551-4451-BD82-99B04889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Colosseum">
            <a:extLst>
              <a:ext uri="{FF2B5EF4-FFF2-40B4-BE49-F238E27FC236}">
                <a16:creationId xmlns:a16="http://schemas.microsoft.com/office/drawing/2014/main" id="{723A223D-9215-A19D-A7F5-BE07D7321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40000"/>
          </a:blip>
          <a:srcRect t="15730"/>
          <a:stretch/>
        </p:blipFill>
        <p:spPr>
          <a:xfrm>
            <a:off x="20" y="10"/>
            <a:ext cx="12191980" cy="685798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3C8ECA1-DF38-DEF7-6BF4-EEEBD6B7E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2909456"/>
            <a:ext cx="7393922" cy="30664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Hvor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opstillede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romerne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deres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kunst?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Hvem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bliver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afbilledet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romerske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portrættet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  <a:br>
              <a:rPr lang="en-US" sz="3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A5C8BF2-C035-4BFF-8802-A39723834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2570" y="6272784"/>
            <a:ext cx="1020883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842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983080A-6551-4451-BD82-99B04889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Colosseum">
            <a:extLst>
              <a:ext uri="{FF2B5EF4-FFF2-40B4-BE49-F238E27FC236}">
                <a16:creationId xmlns:a16="http://schemas.microsoft.com/office/drawing/2014/main" id="{163B91CE-D847-AAC9-0795-CFCD10FC3B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40000"/>
          </a:blip>
          <a:srcRect t="15730"/>
          <a:stretch/>
        </p:blipFill>
        <p:spPr>
          <a:xfrm>
            <a:off x="20" y="10"/>
            <a:ext cx="12191980" cy="685798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32C3D1-D529-4F9C-D437-716D3DAC1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2909456"/>
            <a:ext cx="7393922" cy="306646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Hvordan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skulle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et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kejserportræt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se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ud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Hvem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sætter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standarden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for de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romerske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portrætter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A5C8BF2-C035-4BFF-8802-A39723834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2570" y="6272784"/>
            <a:ext cx="1020883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412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983080A-6551-4451-BD82-99B04889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Colosseum">
            <a:extLst>
              <a:ext uri="{FF2B5EF4-FFF2-40B4-BE49-F238E27FC236}">
                <a16:creationId xmlns:a16="http://schemas.microsoft.com/office/drawing/2014/main" id="{6CE5F6B4-135C-BFBC-9709-38CBE359B8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40000"/>
          </a:blip>
          <a:srcRect t="15730"/>
          <a:stretch/>
        </p:blipFill>
        <p:spPr>
          <a:xfrm>
            <a:off x="20" y="10"/>
            <a:ext cx="12191980" cy="685798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2D5BE7D-0C46-0668-3718-1852A9766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2909456"/>
            <a:ext cx="7393922" cy="30664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Hvad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er 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…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realisme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…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idealisme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Hvad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betyder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… ad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locutio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… propaganda?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Knyt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ovenstående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begreber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til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det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romerske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kejserportræt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</a:t>
            </a:r>
            <a:br>
              <a:rPr lang="en-US" sz="2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A5C8BF2-C035-4BFF-8802-A39723834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2570" y="6272784"/>
            <a:ext cx="1020883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739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983080A-6551-4451-BD82-99B04889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Colosseum">
            <a:extLst>
              <a:ext uri="{FF2B5EF4-FFF2-40B4-BE49-F238E27FC236}">
                <a16:creationId xmlns:a16="http://schemas.microsoft.com/office/drawing/2014/main" id="{8A2E6A00-5B20-3868-B4C1-4A511E1F82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40000"/>
          </a:blip>
          <a:srcRect t="15730"/>
          <a:stretch/>
        </p:blipFill>
        <p:spPr>
          <a:xfrm>
            <a:off x="20" y="10"/>
            <a:ext cx="12191980" cy="685798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949D007-F437-6FE3-58D5-6BA70A4DE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2909456"/>
            <a:ext cx="7393922" cy="30664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Hvad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er 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…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rytterstatue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Hvad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betyder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…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paludamentum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…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kommandostav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Knyt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ovenstående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begreber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til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det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romerske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kejserportræt</a:t>
            </a:r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</a:t>
            </a:r>
            <a:br>
              <a:rPr lang="en-US" sz="2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6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A5C8BF2-C035-4BFF-8802-A39723834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2570" y="6272784"/>
            <a:ext cx="1020883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090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122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Arial</vt:lpstr>
      <vt:lpstr>Grandview Display</vt:lpstr>
      <vt:lpstr>DashVTI</vt:lpstr>
      <vt:lpstr>Opsamlende speeddating til romersk tid</vt:lpstr>
      <vt:lpstr>Hvornår taler vi om den romerske tid? Ca. årstal.  Hvorfra er den romerske kunst inspireret?  </vt:lpstr>
      <vt:lpstr>Hvor opstillede romerne deres kunst?  Hvem bliver afbilledet på romerske portrættet?  </vt:lpstr>
      <vt:lpstr>Hvordan skulle et kejserportræt se ud?  Hvem sætter standarden for de romerske portrætter?</vt:lpstr>
      <vt:lpstr>Hvad er  … realisme? … idealisme? Hvad betyder … ad locutio? … propaganda? Knyt ovenstående begreber til det romerske kejserportræt. </vt:lpstr>
      <vt:lpstr>Hvad er  … en rytterstatue? Hvad betyder  … paludamentum? … kommandostav? Knyt ovenstående begreber til det romerske kejserportræt.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Mette Sørensen</dc:creator>
  <cp:lastModifiedBy>Mette Sørensen</cp:lastModifiedBy>
  <cp:revision>3</cp:revision>
  <dcterms:created xsi:type="dcterms:W3CDTF">2024-10-31T12:08:17Z</dcterms:created>
  <dcterms:modified xsi:type="dcterms:W3CDTF">2024-10-31T12:17:48Z</dcterms:modified>
</cp:coreProperties>
</file>