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56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5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153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508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35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749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79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7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58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31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68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76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87FD-A07E-4814-A44F-AF4BA2D67E72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460E3-D0BD-41A8-A590-51EDE1BD47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795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30" y="635738"/>
            <a:ext cx="8392541" cy="5586524"/>
          </a:xfrm>
          <a:prstGeom prst="rect">
            <a:avLst/>
          </a:prstGeom>
        </p:spPr>
      </p:pic>
      <p:pic>
        <p:nvPicPr>
          <p:cNvPr id="4" name="Billede 3" descr="Et billede, der indeholder bygning, beton, Kompositmateriale, arkitektur&#10;&#10;Automatisk genereret beskrivelse">
            <a:extLst>
              <a:ext uri="{FF2B5EF4-FFF2-40B4-BE49-F238E27FC236}">
                <a16:creationId xmlns:a16="http://schemas.microsoft.com/office/drawing/2014/main" id="{4657D6D4-FEEF-90BB-4EDE-78C7ED829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7" y="0"/>
            <a:ext cx="1014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62" y="0"/>
            <a:ext cx="5284077" cy="74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service, indendørs, Service, keramisk&#10;&#10;Automatisk genereret beskrivelse">
            <a:extLst>
              <a:ext uri="{FF2B5EF4-FFF2-40B4-BE49-F238E27FC236}">
                <a16:creationId xmlns:a16="http://schemas.microsoft.com/office/drawing/2014/main" id="{0C0C15CD-76FC-5293-36A0-E26E37FC0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026160"/>
            <a:ext cx="6502400" cy="480568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C5DFECF-4E3D-FFC0-86F0-1914DFB6E3D2}"/>
              </a:ext>
            </a:extLst>
          </p:cNvPr>
          <p:cNvSpPr txBox="1"/>
          <p:nvPr/>
        </p:nvSpPr>
        <p:spPr>
          <a:xfrm>
            <a:off x="9625264" y="3059668"/>
            <a:ext cx="218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Sølvtøj fundet i huset</a:t>
            </a:r>
          </a:p>
        </p:txBody>
      </p:sp>
    </p:spTree>
    <p:extLst>
      <p:ext uri="{BB962C8B-B14F-4D97-AF65-F5344CB8AC3E}">
        <p14:creationId xmlns:p14="http://schemas.microsoft.com/office/powerpoint/2010/main" val="90741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395E-7ACC-2ACF-FA7A-E6C576B9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4FFE1AB6-239E-77E7-358A-28C8B4F7CCB6}"/>
              </a:ext>
            </a:extLst>
          </p:cNvPr>
          <p:cNvSpPr txBox="1"/>
          <p:nvPr/>
        </p:nvSpPr>
        <p:spPr>
          <a:xfrm>
            <a:off x="8460607" y="3059668"/>
            <a:ext cx="25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Sølvbæger fundet i huset</a:t>
            </a:r>
          </a:p>
        </p:txBody>
      </p:sp>
      <p:pic>
        <p:nvPicPr>
          <p:cNvPr id="5" name="Billede 4" descr="Et billede, der indeholder indendørs, keramisk, lertøj, keramik/lertøj&#10;&#10;Automatisk genereret beskrivelse">
            <a:extLst>
              <a:ext uri="{FF2B5EF4-FFF2-40B4-BE49-F238E27FC236}">
                <a16:creationId xmlns:a16="http://schemas.microsoft.com/office/drawing/2014/main" id="{463073DE-553C-BE2A-0754-DD548787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99" y="1120140"/>
            <a:ext cx="520192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7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8695-5865-42B3-C6B0-CF28A69B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Lararium</a:t>
            </a:r>
            <a:r>
              <a:rPr lang="da-DK" dirty="0"/>
              <a:t>, </a:t>
            </a:r>
            <a:r>
              <a:rPr lang="da-DK" dirty="0" err="1"/>
              <a:t>dvs.husalter</a:t>
            </a:r>
            <a:endParaRPr lang="da-DK" dirty="0"/>
          </a:p>
        </p:txBody>
      </p:sp>
      <p:pic>
        <p:nvPicPr>
          <p:cNvPr id="6" name="Pladsholder til billede 5" descr="Et billede, der indeholder grotte, mur, bygning, sten&#10;&#10;Automatisk genereret beskrivelse">
            <a:extLst>
              <a:ext uri="{FF2B5EF4-FFF2-40B4-BE49-F238E27FC236}">
                <a16:creationId xmlns:a16="http://schemas.microsoft.com/office/drawing/2014/main" id="{28FAD05E-945E-1792-40CB-4D44D9D40E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7686"/>
          <a:stretch>
            <a:fillRect/>
          </a:stretch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F358C7-CDB5-C603-2199-663346125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990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7428" y="505190"/>
            <a:ext cx="5257143" cy="5847619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9639300" y="28829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Sammenlign med kortet s. 89 i bogen</a:t>
            </a:r>
          </a:p>
        </p:txBody>
      </p:sp>
    </p:spTree>
    <p:extLst>
      <p:ext uri="{BB962C8B-B14F-4D97-AF65-F5344CB8AC3E}">
        <p14:creationId xmlns:p14="http://schemas.microsoft.com/office/powerpoint/2010/main" val="177913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  <p:pic>
        <p:nvPicPr>
          <p:cNvPr id="4" name="Billede 3" descr="Et billede, der indeholder plante, udendørs, sky, bygning&#10;&#10;Automatisk genereret beskrivelse">
            <a:extLst>
              <a:ext uri="{FF2B5EF4-FFF2-40B4-BE49-F238E27FC236}">
                <a16:creationId xmlns:a16="http://schemas.microsoft.com/office/drawing/2014/main" id="{4985D662-1B1B-30F3-E146-7905AE14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0"/>
            <a:ext cx="10303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381000"/>
            <a:ext cx="911961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1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9000"/>
            <a:ext cx="8640000" cy="57600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9855200" y="30861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Baderum</a:t>
            </a:r>
          </a:p>
        </p:txBody>
      </p:sp>
    </p:spTree>
    <p:extLst>
      <p:ext uri="{BB962C8B-B14F-4D97-AF65-F5344CB8AC3E}">
        <p14:creationId xmlns:p14="http://schemas.microsoft.com/office/powerpoint/2010/main" val="197847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568322"/>
            <a:ext cx="5742940" cy="567261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8775700" y="3035299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Gulvmosaik</a:t>
            </a:r>
          </a:p>
        </p:txBody>
      </p:sp>
    </p:spTree>
    <p:extLst>
      <p:ext uri="{BB962C8B-B14F-4D97-AF65-F5344CB8AC3E}">
        <p14:creationId xmlns:p14="http://schemas.microsoft.com/office/powerpoint/2010/main" val="269616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20" y="367665"/>
            <a:ext cx="8163560" cy="61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Lararium, dvs.husalter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EG</dc:creator>
  <cp:lastModifiedBy>Morten Christensen</cp:lastModifiedBy>
  <cp:revision>5</cp:revision>
  <dcterms:created xsi:type="dcterms:W3CDTF">2018-01-12T12:22:14Z</dcterms:created>
  <dcterms:modified xsi:type="dcterms:W3CDTF">2024-11-22T13:46:27Z</dcterms:modified>
</cp:coreProperties>
</file>