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33B67C-A77E-FC32-651F-82963F9E5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6368427-CEE0-CDA7-8B31-0B295B45C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CD47BF6-1E62-9E13-9B6C-A0255A521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422B-AB36-4E50-B3FF-951B2361CABF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F2B4954-1D35-81B7-F5D4-413A82FB7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9109679-2BE1-14D5-E7F7-E74F6D47F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E5E3-9EDB-487A-86EF-1790EDF40C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0655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D86599-D0CA-4B55-4AC5-D2A07388B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FAF4C0-A47E-90B3-8326-3368A1B9A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E01416E-AF95-D95D-BE0B-C32D923D8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422B-AB36-4E50-B3FF-951B2361CABF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FDA08F6-9E5F-C821-2AFB-83E503BB9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92C6C9A-43DF-6A4C-6D32-B7D95C9B4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E5E3-9EDB-487A-86EF-1790EDF40C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9530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55B514-EA56-5001-8F58-DEDF8E4E5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520ECCA-911A-FD19-FF39-BA5B5B726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C7FA4E-B6AF-4372-865D-5B52BE907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422B-AB36-4E50-B3FF-951B2361CABF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5C9D354-3D16-419F-8147-C795D6FDC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160503-3570-7047-1D62-531E60D06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E5E3-9EDB-487A-86EF-1790EDF40C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4033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70EB0F-0111-5BAE-D002-994EE7C72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3D27D2C-7F2E-EEC0-8078-DD495A1288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738B69E-D459-1472-0685-E11808901A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3F3525A-0FCD-6844-0918-26A13096A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422B-AB36-4E50-B3FF-951B2361CABF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FBD425C-1474-C7E2-77FB-A48E8AA0E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773537A-CA36-2893-7324-74A5448E4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E5E3-9EDB-487A-86EF-1790EDF40C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7848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01A632-55B2-C82D-AEBF-F1CB926D5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3C203F4-8E9F-78E9-9EE5-5C61D3F1C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0568FEB-A19F-D38F-1646-6D8B5BE36D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6A49A5B-2A7C-CCD0-5F45-80FAE598AD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45E1069-2BA9-7F84-F3DD-CE86BFAEE7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A52419C-F107-8A28-DC10-1F284F950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422B-AB36-4E50-B3FF-951B2361CABF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40E18A8-099D-EF02-4E70-68F69DB54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EBE176E-E827-2FB2-2B07-DBE365C97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E5E3-9EDB-487A-86EF-1790EDF40C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027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6FE626-2E98-C04C-F989-04793FD09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9F541A9-145F-B88E-9856-734472D64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422B-AB36-4E50-B3FF-951B2361CABF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631F0B7-9662-46B4-F6ED-817200F2A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EBC6B30-A241-BBDF-99FF-C0ADC3055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E5E3-9EDB-487A-86EF-1790EDF40C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1975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667F70E-DF62-11E3-28AC-5709F87C9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422B-AB36-4E50-B3FF-951B2361CABF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DA8D059-524D-928E-AF90-F1B24BF6F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7D5ED9E-2349-1A1C-991D-D26E770E0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E5E3-9EDB-487A-86EF-1790EDF40C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0272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455B4E-9905-29A4-9891-9A2BAF1A2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E6B1E1-8AF2-6408-2168-B91FEA5AA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09984E7-FEAB-4049-B296-D1D3F6331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D4C1FBF-57F6-B41B-2CA3-EDF152462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422B-AB36-4E50-B3FF-951B2361CABF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7622753-C841-066A-E821-0961B4B20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0EA8996-63DC-9703-C1D8-B0A78EA5D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E5E3-9EDB-487A-86EF-1790EDF40C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3158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859E85-303E-15E2-1BD4-5D9F5CD53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644A1A0-46E7-0E34-92DD-CC9CF03DDD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B014374-4D23-FE6A-56DF-048B45160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2D394D0-4230-B78F-9EE1-2CEDE47EB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422B-AB36-4E50-B3FF-951B2361CABF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EE2F583-3035-0227-76D6-8E6CE410E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F09A754-88A8-AE87-6D2A-0507EB833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E5E3-9EDB-487A-86EF-1790EDF40C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3901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3EC882-3CEE-5E77-C441-7687E6D1F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5F34367-6E28-47B5-12A6-1A10C5796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57FB254-A5A9-C318-FD39-EA5CCAA44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422B-AB36-4E50-B3FF-951B2361CABF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4802E1-1343-D69C-74CF-DF6B8FE41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C09C0A4-1E1C-946A-1651-1CBFB9EF4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E5E3-9EDB-487A-86EF-1790EDF40C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2995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03E54F7-8E91-5239-11BC-C39DAFC3D0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5DBF865-3A13-738B-E8D1-29E74A0EE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5A5DBD2-14EC-5A55-4178-0BC0F3E59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422B-AB36-4E50-B3FF-951B2361CABF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FBAD420-29A2-6122-B800-CD386F8D3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82449B5-A751-307A-1804-901B0C6DC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4E5E3-9EDB-487A-86EF-1790EDF40C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293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B67BE88-D76A-36EB-D99B-6AEA05DC3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89C99E4-C889-9B9D-DE1F-9A2729EAB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75EEA30-7069-7401-A750-106FA68C3A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7422B-AB36-4E50-B3FF-951B2361CABF}" type="datetimeFigureOut">
              <a:rPr lang="da-DK" smtClean="0"/>
              <a:t>05-12-2024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99B610E-3994-A2D7-2E96-697A825C19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D3D071D-5792-445E-2B19-00D694A9F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44E5E3-9EDB-487A-86EF-1790EDF40C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0978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F058C9-EFD3-1EE0-F679-9211745C71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da-DK" sz="4800">
                <a:solidFill>
                  <a:srgbClr val="FFFFFF"/>
                </a:solidFill>
              </a:rPr>
              <a:t>Politisk filosofi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CCD2778-11BE-76D5-2EE6-508F488D2F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da-DK" dirty="0"/>
              <a:t>Opsamling på kronikken og de filosoffer I har arbejdet med.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158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4062B1D-9651-15E8-8966-51C6A9ED3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da-DK" sz="4000"/>
              <a:t>Kahooooooooooot!!!!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555670-EF31-7372-586B-0B4C4F9B1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 lnSpcReduction="10000"/>
          </a:bodyPr>
          <a:lstStyle/>
          <a:p>
            <a:r>
              <a:rPr lang="da-DK" sz="2000" dirty="0"/>
              <a:t>I grupper af 4-5 skal i lave en </a:t>
            </a:r>
            <a:r>
              <a:rPr lang="da-DK" sz="2000" dirty="0" err="1"/>
              <a:t>kahoot</a:t>
            </a:r>
            <a:r>
              <a:rPr lang="da-DK" sz="2000" dirty="0"/>
              <a:t> til resten af klassen</a:t>
            </a:r>
          </a:p>
          <a:p>
            <a:r>
              <a:rPr lang="da-DK" sz="2000" dirty="0"/>
              <a:t>Der skal minimum være 15 spørgsmål</a:t>
            </a:r>
          </a:p>
          <a:p>
            <a:r>
              <a:rPr lang="da-DK" sz="2000" dirty="0"/>
              <a:t>Mindst fem af spørgsmålene skal omhandle kronikken</a:t>
            </a:r>
          </a:p>
          <a:p>
            <a:r>
              <a:rPr lang="da-DK" sz="2000" dirty="0"/>
              <a:t>Resten skal omhandle de filosoffer der er blevet holdt oplæg om</a:t>
            </a:r>
          </a:p>
          <a:p>
            <a:r>
              <a:rPr lang="da-DK" sz="2000" dirty="0"/>
              <a:t>I får resten af modulet til at lave jeres </a:t>
            </a:r>
            <a:r>
              <a:rPr lang="da-DK" sz="2000" dirty="0" err="1"/>
              <a:t>Kahoot</a:t>
            </a:r>
            <a:endParaRPr lang="da-DK" sz="2000" dirty="0"/>
          </a:p>
          <a:p>
            <a:r>
              <a:rPr lang="da-DK" sz="2000" dirty="0"/>
              <a:t>Alle tekster til de tidligere filosoffer kan findes i modulet d. 28/11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DF90FF-22C3-8777-4C40-1377D64968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3" r="35396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964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75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Office-tema</vt:lpstr>
      <vt:lpstr>Politisk filosofi</vt:lpstr>
      <vt:lpstr>Kahooooooooooot!!!!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Ebbe Westh Hugger</dc:creator>
  <cp:lastModifiedBy>Ebbe Westh Hugger</cp:lastModifiedBy>
  <cp:revision>5</cp:revision>
  <dcterms:created xsi:type="dcterms:W3CDTF">2024-12-05T07:24:18Z</dcterms:created>
  <dcterms:modified xsi:type="dcterms:W3CDTF">2024-12-05T08:08:04Z</dcterms:modified>
</cp:coreProperties>
</file>