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87809C-985A-442B-8710-87D66E529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E9F7B5D-8196-44C3-940A-30B632EDE3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CC205D3-EE3B-45B0-8AEA-E664783CB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3611-805E-4C2A-BECF-0F453AB05A5A}" type="datetimeFigureOut">
              <a:rPr lang="da-DK" smtClean="0"/>
              <a:t>04-12-2023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F6C5592-4A57-4624-BC21-70A8A6477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B44B6A5-D267-4874-8298-95947335F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DE6C-7A93-41DC-B29A-5689495B51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1595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10A0CC-7122-4403-8C56-431980641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D4B98D4-49ED-47B9-AAD6-3265CC7EF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CE73D84-1339-4257-AE23-103E99687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3611-805E-4C2A-BECF-0F453AB05A5A}" type="datetimeFigureOut">
              <a:rPr lang="da-DK" smtClean="0"/>
              <a:t>04-12-2023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DA05748-0B90-4BF7-A082-23F001DB7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7287D4B-1392-4ADD-A7B9-BD3DE7CCE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DE6C-7A93-41DC-B29A-5689495B51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2205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805BDB-EA67-4740-B9AD-D3DE23836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AF1661A-5720-4822-B90E-B49D5A38E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7083408-D015-4F23-8198-A2BC04021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3611-805E-4C2A-BECF-0F453AB05A5A}" type="datetimeFigureOut">
              <a:rPr lang="da-DK" smtClean="0"/>
              <a:t>04-12-2023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E4FBC7-07A6-446B-B793-B3042E217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990F458-B0AF-48B7-8AC4-5A3916517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DE6C-7A93-41DC-B29A-5689495B51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8120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4E04D5-7771-41D2-BD53-562EAE21F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95A6F9-9F69-4BE6-9ED9-0469A32ADF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7BB2609-7701-455D-8131-585E33A787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84A901C-BDBC-438C-9DF6-638F23B47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3611-805E-4C2A-BECF-0F453AB05A5A}" type="datetimeFigureOut">
              <a:rPr lang="da-DK" smtClean="0"/>
              <a:t>04-12-2023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65C04DE-44BE-413C-94B7-0544CE18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1197DC4-8FFB-424B-A7EE-F12BF3358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DE6C-7A93-41DC-B29A-5689495B51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306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C0F2D2-3DD3-4673-A250-7320652A2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BA26920-E4C3-4809-8996-F25BDF9BE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672766D-7FAA-42F6-B2C3-D6F82EBFAE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09598CB-3B78-47D4-BFF3-419D0D3316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D718FDA-7B18-4A42-8767-E133263B6B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3D4C9D5-CE1B-4D07-BABC-261715FB4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3611-805E-4C2A-BECF-0F453AB05A5A}" type="datetimeFigureOut">
              <a:rPr lang="da-DK" smtClean="0"/>
              <a:t>04-12-2023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AA218DB-4DD4-43AD-860A-A74A0BEA8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06C7614-20F0-4E2C-AE09-1C49F4DD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DE6C-7A93-41DC-B29A-5689495B51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4318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3B4BEF-6B6D-431C-A0A4-173803183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0B249AE-4A31-4D37-AEB3-D2970145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3611-805E-4C2A-BECF-0F453AB05A5A}" type="datetimeFigureOut">
              <a:rPr lang="da-DK" smtClean="0"/>
              <a:t>04-12-2023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62CCA88-4D37-4FE1-A592-8D0C4A713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1DC50CE-F107-449C-A8D4-201B0AA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DE6C-7A93-41DC-B29A-5689495B51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5965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3E0C9AB-387A-4470-8B69-158544779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3611-805E-4C2A-BECF-0F453AB05A5A}" type="datetimeFigureOut">
              <a:rPr lang="da-DK" smtClean="0"/>
              <a:t>04-12-2023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FB42C8B-473E-4E90-8C76-377F266A4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9FF1017-16E2-4AD4-8A69-B9D888909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DE6C-7A93-41DC-B29A-5689495B51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531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082F4F-F78B-43A1-9799-1E00DB8E5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96FB0B3-6120-4316-A12F-1D964A587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B3C32FA-8990-4657-A590-B191E6AFD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824F3F6-DB54-4806-BCAC-0B40A4A4A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3611-805E-4C2A-BECF-0F453AB05A5A}" type="datetimeFigureOut">
              <a:rPr lang="da-DK" smtClean="0"/>
              <a:t>04-12-2023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71E6CCB-5F74-4AEF-9AB4-BA3B1B53A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1F40F5F-63A4-49ED-BDAD-2AF8570E7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DE6C-7A93-41DC-B29A-5689495B51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3990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357FEB-D01F-4178-9C04-64D9014D5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0266385-FA35-42FF-8103-F189F3EDC7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6A0748D-B5B1-4139-81F6-7898C29077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0CD5DBA-40A9-4407-AC15-F41862F5E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3611-805E-4C2A-BECF-0F453AB05A5A}" type="datetimeFigureOut">
              <a:rPr lang="da-DK" smtClean="0"/>
              <a:t>04-12-2023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ADF887A-F60E-4197-AE0E-EC9B3B951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F6CB3FA-9802-49A4-9E18-4C0926B8D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DE6C-7A93-41DC-B29A-5689495B51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3898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DFBCBB-D2AA-4DB5-959F-12E8EAE29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FC473A9-E40B-40CB-929E-43DF0920F0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81BF753-3A1E-444C-821D-1AA592CD4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3611-805E-4C2A-BECF-0F453AB05A5A}" type="datetimeFigureOut">
              <a:rPr lang="da-DK" smtClean="0"/>
              <a:t>04-12-2023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734EBF9-06EA-4F04-9107-BE0AC8A22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CE0ABA-C582-469C-9709-323AAC85E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DE6C-7A93-41DC-B29A-5689495B51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043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7D69C48-BBB6-4D90-8AA4-D6539CB5CE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47B4FBF-8A44-48E3-8F88-C12C994F5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AF0F827-E120-4AE4-A243-2294BA345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3611-805E-4C2A-BECF-0F453AB05A5A}" type="datetimeFigureOut">
              <a:rPr lang="da-DK" smtClean="0"/>
              <a:t>04-12-2023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9CDB52F-35B6-43C9-AAF9-66539A0E0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ADD37BE-72FC-4A19-88EA-C6EBD4CF6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DE6C-7A93-41DC-B29A-5689495B51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120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F259BA5-555B-44DB-8704-4DBD76424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80A2120-207D-4E70-BEC5-5E096126B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0DB892-8BA7-4856-9F62-742033C5F8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83611-805E-4C2A-BECF-0F453AB05A5A}" type="datetimeFigureOut">
              <a:rPr lang="da-DK" smtClean="0"/>
              <a:t>04-12-2023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B3DC05D-D33A-47B5-9144-FCAC8C666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39F1E9C-C0E7-4E53-B0CC-4637E83D9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CDE6C-7A93-41DC-B29A-5689495B51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647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707B2D-B0BF-4A8F-AED3-8A88AC3046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B56495A-AD12-4F57-9E05-B005E82888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1" name="Picture 2" descr="Billedresultat for breaking news">
            <a:extLst>
              <a:ext uri="{FF2B5EF4-FFF2-40B4-BE49-F238E27FC236}">
                <a16:creationId xmlns:a16="http://schemas.microsoft.com/office/drawing/2014/main" id="{2EA6AAE7-4B40-4CEA-9354-678763904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48" y="185683"/>
            <a:ext cx="11531790" cy="648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953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D15228-3054-4D24-80CC-DAD8CF07C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Breaking</a:t>
            </a:r>
            <a:r>
              <a:rPr lang="da-DK" dirty="0"/>
              <a:t> News som opsamling på første sang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F924D42-4531-41B4-A832-5253E03BD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Lav en </a:t>
            </a:r>
            <a:r>
              <a:rPr lang="da-DK" dirty="0" err="1"/>
              <a:t>breaking</a:t>
            </a:r>
            <a:r>
              <a:rPr lang="da-DK" dirty="0"/>
              <a:t> news-artikel som opsamling på første sang. I artiklen skal I komme ind på, hvorfor Achilleus bliver vred (temaet i Iliaden), hvilken konsekvens hans vrede får (han melder sig ud af krigen) og hvordan hans mor – og Zeus – hjælper Achilleus til sidst.</a:t>
            </a:r>
          </a:p>
          <a:p>
            <a:r>
              <a:rPr lang="da-DK" dirty="0"/>
              <a:t>Artiklen skal fungere som et kreativt referat over første sang. I må gerne opdigte interviews og gøre sproget moderne. </a:t>
            </a:r>
          </a:p>
          <a:p>
            <a:r>
              <a:rPr lang="da-DK" dirty="0"/>
              <a:t>Eksempler på overskrifter: ”Zeus blander sig i krigen”, ”Er Achilleus en tudeprins?”, ”Party på Olympen”, ”Mors dreng melder sig ud af krigen”, ”Damer og diskussioner” osv. </a:t>
            </a:r>
            <a:r>
              <a:rPr lang="da-DK"/>
              <a:t>osv.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63991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121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PowerPoint-præsentation</vt:lpstr>
      <vt:lpstr>Breaking News som opsamling på første sang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Mette Sørensen</dc:creator>
  <cp:lastModifiedBy>Mette Sørensen</cp:lastModifiedBy>
  <cp:revision>1</cp:revision>
  <dcterms:created xsi:type="dcterms:W3CDTF">2021-10-27T08:40:58Z</dcterms:created>
  <dcterms:modified xsi:type="dcterms:W3CDTF">2023-12-04T14:44:07Z</dcterms:modified>
</cp:coreProperties>
</file>