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33407-3DEF-6D08-5529-E671AC35D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BF9571-0988-E6AA-BC89-2E3C1A04B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285B05-447D-B346-8327-BA238B24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16AECD-64EF-B76A-36E2-3D05132B1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4C7785-7BEB-04F0-2B26-85B5BD471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867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98560-4B86-EA35-523D-E59DD476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D75878-8B5E-C93B-C1FC-6E8EB36FA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2F3517-8E44-E203-DE6B-7F9FE96F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27AD46-5B52-1CAA-7E37-F53A1893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D3618D-13E0-D0A9-5101-EBEAB1428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603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3D1E7-2D2D-0850-D6B2-C85F38A7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65F063-EF67-0383-2AA1-AAA9067B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8F43DF-6B4E-2BB3-96D3-42642CA1F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F4711A-EC33-76DB-417A-884131D2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C968B1-0D77-48B1-6831-A82A7918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360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70578-3810-D44E-160E-8CC39349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B5A51F-CC44-7E2B-BA77-0B10E8142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C61DC01-0A83-4781-21B0-77ADEEE81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4C8F3F-53EC-C4CB-0D2F-83FDF3455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C0D5CC-B4D0-9D24-7931-AA5A0A8D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33F436-1DB7-22A4-C0F2-38F7F90D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954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D099AB-B899-BD54-884A-FFD7875F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4C2BBCF-E518-1772-1109-47DC3939E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FF6E59-CE4C-0F93-3416-62B0C6570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1E200D-EDAE-BAE9-61FF-8DF7CACB7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B1ACE0-2623-74E9-5D71-B8C9242D4A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2DC0A94-0524-5E53-6D3A-2426854A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AF7C833-E0B3-4E6A-424D-A786837A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F40A833-77B4-98AC-9A10-5C3B18B5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612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00BF52-F9B0-664B-6A00-A9B18170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DED61DA-A1B6-07B7-1C1A-0E7B50A1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ECED425-A7E9-662C-B744-AF1E741A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3B97CB1-2C82-AECA-71CE-5576429E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695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E684E46-D82F-4EB3-47DA-AA6102B9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015247F-D716-EA74-BB24-B225B278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E2A8125-03AF-3ABD-EB13-9C1493F6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347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A16895-857D-4796-9C0D-F85CC269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B6DA06-830A-39E3-35C6-BC7D52B2D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FD2184-7AD8-5919-2AF3-E827483EC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890D9FF-9EFB-10A9-1524-332D1C58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49CE5D-5D94-9331-053A-5214738A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FCAC033-D601-2FAD-4E7A-D41073E96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308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2C73D-5002-4D91-9D82-391D2FCD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F4F8A49-88F8-4717-351F-8D09C9AFC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051114-64F7-4D15-8F89-CEF7DFCC1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7E4E76B-EBC8-F50E-219A-E5D668492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F6C6AAF-6A79-A948-4127-ACEA5BA0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36E188-794A-8F73-FE91-3FD9C32A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51E2C-853A-CDBC-A90E-272DBEB1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DB6579-1024-2B50-D165-6FDF38558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D4B913-EDD7-208C-7397-996E817E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855296-ECA4-C435-27FF-1F802F38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9D79FC-00E6-1CB6-8E28-C80585A67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159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7292647-0A5C-C112-C228-23BEECF22C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8E7127A-C9E3-24A1-7D0F-5968C36CEF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109213-7BFB-467A-4CBC-A24C6456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72D52E-E457-6BA4-7F68-88EBDAE0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3905C3-0A7E-D187-E355-7C7C9299A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87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4B2089-DC05-7AC0-2777-E8D3BC6B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6D29E28-0581-0569-FECF-C122D5A3A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32EA48-7205-5338-4309-9D7B664B0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122FE8-AEE9-4440-A815-4CCCC9897487}" type="datetimeFigureOut">
              <a:rPr lang="da-DK" smtClean="0"/>
              <a:t>14-01-2025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B91284-9099-EC4F-D150-D7CF99FA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AAEE7-D8A1-E401-1EBE-8BD588454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E7F6F-C97A-4460-9738-6437D4EBB58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15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4C5425-2CC3-E539-8FBD-D1B3971E1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10" y="1598246"/>
            <a:ext cx="4626709" cy="5122985"/>
          </a:xfrm>
        </p:spPr>
        <p:txBody>
          <a:bodyPr anchor="t">
            <a:normAutofit/>
          </a:bodyPr>
          <a:lstStyle/>
          <a:p>
            <a:pPr algn="r"/>
            <a:r>
              <a:rPr lang="da-DK" sz="8000">
                <a:solidFill>
                  <a:srgbClr val="FFFFFF"/>
                </a:solidFill>
              </a:rPr>
              <a:t>Blokdag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826CEA6-6BF1-2146-EC98-FE2F543ED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2994" y="1590840"/>
            <a:ext cx="5672176" cy="5095221"/>
          </a:xfrm>
        </p:spPr>
        <p:txBody>
          <a:bodyPr>
            <a:normAutofit/>
          </a:bodyPr>
          <a:lstStyle/>
          <a:p>
            <a:pPr algn="l"/>
            <a:endParaRPr lang="da-DK" sz="4400">
              <a:solidFill>
                <a:srgbClr val="FFFFFF"/>
              </a:solidFill>
            </a:endParaRPr>
          </a:p>
          <a:p>
            <a:pPr algn="l"/>
            <a:r>
              <a:rPr lang="da-DK" sz="4400">
                <a:solidFill>
                  <a:srgbClr val="FFFFFF"/>
                </a:solidFill>
              </a:rPr>
              <a:t>Videnskabsteori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949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EB9F00-91AF-BC5C-87DE-4E1009698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da-DK" sz="5600">
                <a:solidFill>
                  <a:srgbClr val="FFFFFF"/>
                </a:solidFill>
              </a:rPr>
              <a:t>Mål for dagen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6E14ED-C315-5CF8-AD5B-2E18880AD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I skal i grupper udarbejde et produkt, der præsenterer den valgte videnskabsteori.</a:t>
            </a:r>
          </a:p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Produktet kan være en power point præsentation, præsentation med plancher, en film eller noget helt fjerde.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720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B93B61-3075-CD85-BCA0-ADCBDDD0A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da-DK" sz="5600">
                <a:solidFill>
                  <a:srgbClr val="FFFFFF"/>
                </a:solidFill>
              </a:rPr>
              <a:t>Krav til produktet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F5A14A-521F-C9A0-F2B9-D62301DF5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285" y="159488"/>
            <a:ext cx="4818555" cy="6196861"/>
          </a:xfrm>
        </p:spPr>
        <p:txBody>
          <a:bodyPr anchor="ctr">
            <a:normAutofit lnSpcReduction="10000"/>
          </a:bodyPr>
          <a:lstStyle/>
          <a:p>
            <a:endParaRPr lang="da-DK" dirty="0">
              <a:solidFill>
                <a:schemeClr val="tx1">
                  <a:alpha val="80000"/>
                </a:schemeClr>
              </a:solidFill>
            </a:endParaRPr>
          </a:p>
          <a:p>
            <a:endParaRPr lang="da-DK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Præsentationen eller filmen skal tage </a:t>
            </a:r>
            <a:r>
              <a:rPr lang="da-DK">
                <a:solidFill>
                  <a:schemeClr val="tx1">
                    <a:alpha val="80000"/>
                  </a:schemeClr>
                </a:solidFill>
              </a:rPr>
              <a:t>fra ca. </a:t>
            </a:r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10 minutter.</a:t>
            </a:r>
          </a:p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Videnskabsteorien skal introduceres og forklares – her skal udvalgte filosoffer også bringes på banen (minimum 2).</a:t>
            </a:r>
          </a:p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Der skal præsenteres et eksempel, hvor teorien benyttes. </a:t>
            </a:r>
          </a:p>
          <a:p>
            <a:r>
              <a:rPr lang="da-DK" dirty="0">
                <a:solidFill>
                  <a:schemeClr val="tx1">
                    <a:alpha val="80000"/>
                  </a:schemeClr>
                </a:solidFill>
              </a:rPr>
              <a:t>Jeres produkt skal være klar til præsentation i starten af fjerde modul.</a:t>
            </a:r>
          </a:p>
          <a:p>
            <a:endParaRPr lang="da-DK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da-DK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da-DK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36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BCD870-1357-2EE0-B8BB-99BAD930D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da-DK" sz="5600">
                <a:solidFill>
                  <a:srgbClr val="FFFFFF"/>
                </a:solidFill>
              </a:rPr>
              <a:t>De fem retninger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4C92BE-953E-22CE-A91F-2F3E48A9A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da-DK" dirty="0" err="1">
                <a:solidFill>
                  <a:srgbClr val="C00000">
                    <a:alpha val="80000"/>
                  </a:srgbClr>
                </a:solidFill>
              </a:rPr>
              <a:t>Socialkontruktivisme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 – alt i verden er en social konstruktion</a:t>
            </a:r>
          </a:p>
          <a:p>
            <a:r>
              <a:rPr lang="da-DK" dirty="0">
                <a:solidFill>
                  <a:srgbClr val="C00000">
                    <a:alpha val="80000"/>
                  </a:srgbClr>
                </a:solidFill>
              </a:rPr>
              <a:t>Hermeneutik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 – alt hvad vi gør og siger er en fortolkning</a:t>
            </a:r>
          </a:p>
          <a:p>
            <a:r>
              <a:rPr lang="da-DK" dirty="0">
                <a:solidFill>
                  <a:srgbClr val="C00000">
                    <a:alpha val="80000"/>
                  </a:srgbClr>
                </a:solidFill>
              </a:rPr>
              <a:t>Fænomenologi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 – vi forholder os reflekterende til hvordan vi oplever verdenen</a:t>
            </a:r>
          </a:p>
          <a:p>
            <a:r>
              <a:rPr lang="da-DK" dirty="0">
                <a:solidFill>
                  <a:srgbClr val="C00000">
                    <a:alpha val="80000"/>
                  </a:srgbClr>
                </a:solidFill>
              </a:rPr>
              <a:t>Pragmatisme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 – vi forholder os til verdenen gennem erfaringer og konkrete, afprøvede teorier og viden</a:t>
            </a:r>
          </a:p>
          <a:p>
            <a:r>
              <a:rPr lang="da-DK" dirty="0">
                <a:solidFill>
                  <a:srgbClr val="C00000">
                    <a:alpha val="80000"/>
                  </a:srgbClr>
                </a:solidFill>
              </a:rPr>
              <a:t>Positivisme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</a:rPr>
              <a:t> – vores erkendelse bygger på det der kan observeres med vores sanser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61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5F0E6-D5F1-A5C6-E6D4-9E0A09879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Overvejelser til produkt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8A1C6A-9496-FFDD-5346-084CB2E4A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er teorien/retningen opstået?</a:t>
            </a:r>
          </a:p>
          <a:p>
            <a:r>
              <a:rPr lang="da-DK" dirty="0"/>
              <a:t>Hvilke filosoffer har været med til at definere teorien/retningen?</a:t>
            </a:r>
          </a:p>
          <a:p>
            <a:r>
              <a:rPr lang="da-DK" dirty="0"/>
              <a:t>Hvordan har den udviklet sig med tiden?</a:t>
            </a:r>
          </a:p>
          <a:p>
            <a:r>
              <a:rPr lang="da-DK" dirty="0"/>
              <a:t>Hvordan bruges den i praksis?</a:t>
            </a:r>
          </a:p>
          <a:p>
            <a:r>
              <a:rPr lang="da-DK" dirty="0"/>
              <a:t>Står den valgte retning i modsætning til andre retninger?</a:t>
            </a:r>
          </a:p>
          <a:p>
            <a:r>
              <a:rPr lang="da-DK" dirty="0"/>
              <a:t>Er der forskellige ‘grene’ indenfor den valgte retning?</a:t>
            </a:r>
          </a:p>
          <a:p>
            <a:r>
              <a:rPr lang="da-DK" dirty="0"/>
              <a:t>Hvilke styrker er der ved retningen?</a:t>
            </a:r>
          </a:p>
          <a:p>
            <a:r>
              <a:rPr lang="da-DK" dirty="0"/>
              <a:t>Hvilke svagheder er der ved retningen?</a:t>
            </a:r>
          </a:p>
        </p:txBody>
      </p:sp>
    </p:spTree>
    <p:extLst>
      <p:ext uri="{BB962C8B-B14F-4D97-AF65-F5344CB8AC3E}">
        <p14:creationId xmlns:p14="http://schemas.microsoft.com/office/powerpoint/2010/main" val="341205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227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Blokdag</vt:lpstr>
      <vt:lpstr>Mål for dagen</vt:lpstr>
      <vt:lpstr>Krav til produktet</vt:lpstr>
      <vt:lpstr>De fem retninger</vt:lpstr>
      <vt:lpstr>Overvejelser til produkt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Ebbe Westh Hugger</dc:creator>
  <cp:lastModifiedBy>Ebbe Westh Hugger</cp:lastModifiedBy>
  <cp:revision>5</cp:revision>
  <dcterms:created xsi:type="dcterms:W3CDTF">2025-01-14T13:30:02Z</dcterms:created>
  <dcterms:modified xsi:type="dcterms:W3CDTF">2025-01-15T07:37:25Z</dcterms:modified>
</cp:coreProperties>
</file>