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4"/>
  </p:notesMasterIdLst>
  <p:handoutMasterIdLst>
    <p:handoutMasterId r:id="rId25"/>
  </p:handoutMasterIdLst>
  <p:sldIdLst>
    <p:sldId id="256" r:id="rId2"/>
    <p:sldId id="272" r:id="rId3"/>
    <p:sldId id="276" r:id="rId4"/>
    <p:sldId id="277" r:id="rId5"/>
    <p:sldId id="278" r:id="rId6"/>
    <p:sldId id="260" r:id="rId7"/>
    <p:sldId id="279" r:id="rId8"/>
    <p:sldId id="280" r:id="rId9"/>
    <p:sldId id="286" r:id="rId10"/>
    <p:sldId id="270" r:id="rId11"/>
    <p:sldId id="271" r:id="rId12"/>
    <p:sldId id="266" r:id="rId13"/>
    <p:sldId id="267" r:id="rId14"/>
    <p:sldId id="268" r:id="rId15"/>
    <p:sldId id="265" r:id="rId16"/>
    <p:sldId id="258" r:id="rId17"/>
    <p:sldId id="259" r:id="rId18"/>
    <p:sldId id="264" r:id="rId19"/>
    <p:sldId id="263" r:id="rId20"/>
    <p:sldId id="257" r:id="rId21"/>
    <p:sldId id="261" r:id="rId22"/>
    <p:sldId id="262" r:id="rId23"/>
  </p:sldIdLst>
  <p:sldSz cx="9144000" cy="6858000" type="screen4x3"/>
  <p:notesSz cx="6797675" cy="9928225"/>
  <p:defaultTextStyle>
    <a:defPPr>
      <a:defRPr lang="da-DK"/>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p:cViewPr varScale="1">
        <p:scale>
          <a:sx n="106" d="100"/>
          <a:sy n="106" d="100"/>
        </p:scale>
        <p:origin x="18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F5477-7817-410F-8A23-E456075A3E4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CAAD81D-64CF-4EC5-89F1-94DB63A29295}">
      <dgm:prSet/>
      <dgm:spPr/>
      <dgm:t>
        <a:bodyPr/>
        <a:lstStyle/>
        <a:p>
          <a:r>
            <a:rPr lang="da-DK"/>
            <a:t>Hvad hedder de to hovedretninger inden for den traditionelle iscenesættelse, og hvad kendetegner dem?</a:t>
          </a:r>
          <a:endParaRPr lang="en-US"/>
        </a:p>
      </dgm:t>
    </dgm:pt>
    <dgm:pt modelId="{7C205B66-BF44-437F-BCD8-52BF6B9471B1}" type="parTrans" cxnId="{3C88EA65-B005-4BD5-BD13-BCA64C89CA89}">
      <dgm:prSet/>
      <dgm:spPr/>
      <dgm:t>
        <a:bodyPr/>
        <a:lstStyle/>
        <a:p>
          <a:endParaRPr lang="en-US"/>
        </a:p>
      </dgm:t>
    </dgm:pt>
    <dgm:pt modelId="{4D03D8A5-F577-47F3-924A-D9AF5846A991}" type="sibTrans" cxnId="{3C88EA65-B005-4BD5-BD13-BCA64C89CA89}">
      <dgm:prSet/>
      <dgm:spPr/>
      <dgm:t>
        <a:bodyPr/>
        <a:lstStyle/>
        <a:p>
          <a:endParaRPr lang="en-US"/>
        </a:p>
      </dgm:t>
    </dgm:pt>
    <dgm:pt modelId="{2BA295F4-9606-4A53-8110-413D39E515B8}">
      <dgm:prSet/>
      <dgm:spPr/>
      <dgm:t>
        <a:bodyPr/>
        <a:lstStyle/>
        <a:p>
          <a:r>
            <a:rPr lang="da-DK"/>
            <a:t>Hvad betyder realistisk opsætning?</a:t>
          </a:r>
          <a:endParaRPr lang="en-US"/>
        </a:p>
      </dgm:t>
    </dgm:pt>
    <dgm:pt modelId="{8B1E013D-5BF0-4B67-AFF7-B82570134D98}" type="parTrans" cxnId="{3B353EFD-B639-45AA-8EF2-8C2BCE97C9F4}">
      <dgm:prSet/>
      <dgm:spPr/>
      <dgm:t>
        <a:bodyPr/>
        <a:lstStyle/>
        <a:p>
          <a:endParaRPr lang="en-US"/>
        </a:p>
      </dgm:t>
    </dgm:pt>
    <dgm:pt modelId="{61AC2879-1106-4CB1-A849-7B520AFFEA74}" type="sibTrans" cxnId="{3B353EFD-B639-45AA-8EF2-8C2BCE97C9F4}">
      <dgm:prSet/>
      <dgm:spPr/>
      <dgm:t>
        <a:bodyPr/>
        <a:lstStyle/>
        <a:p>
          <a:endParaRPr lang="en-US"/>
        </a:p>
      </dgm:t>
    </dgm:pt>
    <dgm:pt modelId="{056B7033-C75A-4123-9E40-EEA9D8AA1C49}">
      <dgm:prSet/>
      <dgm:spPr/>
      <dgm:t>
        <a:bodyPr/>
        <a:lstStyle/>
        <a:p>
          <a:r>
            <a:rPr lang="da-DK"/>
            <a:t>Hvad betyder ”de fysiske handlingers metode?</a:t>
          </a:r>
          <a:endParaRPr lang="en-US"/>
        </a:p>
      </dgm:t>
    </dgm:pt>
    <dgm:pt modelId="{0B83358D-9E3C-4C52-8FD6-68650E8947BB}" type="parTrans" cxnId="{9E51ED77-DBA1-44DD-92D6-020D28A56D2F}">
      <dgm:prSet/>
      <dgm:spPr/>
      <dgm:t>
        <a:bodyPr/>
        <a:lstStyle/>
        <a:p>
          <a:endParaRPr lang="en-US"/>
        </a:p>
      </dgm:t>
    </dgm:pt>
    <dgm:pt modelId="{BB144595-25F0-4027-8D0B-23B08EB82539}" type="sibTrans" cxnId="{9E51ED77-DBA1-44DD-92D6-020D28A56D2F}">
      <dgm:prSet/>
      <dgm:spPr/>
      <dgm:t>
        <a:bodyPr/>
        <a:lstStyle/>
        <a:p>
          <a:endParaRPr lang="en-US"/>
        </a:p>
      </dgm:t>
    </dgm:pt>
    <dgm:pt modelId="{D50D6177-9319-5144-8670-B474C59D70EC}" type="pres">
      <dgm:prSet presAssocID="{593F5477-7817-410F-8A23-E456075A3E4E}" presName="hierChild1" presStyleCnt="0">
        <dgm:presLayoutVars>
          <dgm:chPref val="1"/>
          <dgm:dir/>
          <dgm:animOne val="branch"/>
          <dgm:animLvl val="lvl"/>
          <dgm:resizeHandles/>
        </dgm:presLayoutVars>
      </dgm:prSet>
      <dgm:spPr/>
    </dgm:pt>
    <dgm:pt modelId="{CD45FE7D-9B59-2E4A-B08A-EC671CB5143E}" type="pres">
      <dgm:prSet presAssocID="{0CAAD81D-64CF-4EC5-89F1-94DB63A29295}" presName="hierRoot1" presStyleCnt="0"/>
      <dgm:spPr/>
    </dgm:pt>
    <dgm:pt modelId="{004B2951-B78D-874A-926C-78A5BD72629F}" type="pres">
      <dgm:prSet presAssocID="{0CAAD81D-64CF-4EC5-89F1-94DB63A29295}" presName="composite" presStyleCnt="0"/>
      <dgm:spPr/>
    </dgm:pt>
    <dgm:pt modelId="{4A14F4AF-2E57-1742-BC7F-ECBB2BA7CB67}" type="pres">
      <dgm:prSet presAssocID="{0CAAD81D-64CF-4EC5-89F1-94DB63A29295}" presName="background" presStyleLbl="node0" presStyleIdx="0" presStyleCnt="3"/>
      <dgm:spPr/>
    </dgm:pt>
    <dgm:pt modelId="{C48897F5-B5B9-1049-B1AA-D2CF156C2D35}" type="pres">
      <dgm:prSet presAssocID="{0CAAD81D-64CF-4EC5-89F1-94DB63A29295}" presName="text" presStyleLbl="fgAcc0" presStyleIdx="0" presStyleCnt="3">
        <dgm:presLayoutVars>
          <dgm:chPref val="3"/>
        </dgm:presLayoutVars>
      </dgm:prSet>
      <dgm:spPr/>
    </dgm:pt>
    <dgm:pt modelId="{77E741B0-A5F6-FD4B-9617-CC099565FF81}" type="pres">
      <dgm:prSet presAssocID="{0CAAD81D-64CF-4EC5-89F1-94DB63A29295}" presName="hierChild2" presStyleCnt="0"/>
      <dgm:spPr/>
    </dgm:pt>
    <dgm:pt modelId="{8A480F6E-5970-394D-958D-B9F0B0DBD5CE}" type="pres">
      <dgm:prSet presAssocID="{2BA295F4-9606-4A53-8110-413D39E515B8}" presName="hierRoot1" presStyleCnt="0"/>
      <dgm:spPr/>
    </dgm:pt>
    <dgm:pt modelId="{3F52A840-A9F3-C343-8A3A-6A7A1093AFF2}" type="pres">
      <dgm:prSet presAssocID="{2BA295F4-9606-4A53-8110-413D39E515B8}" presName="composite" presStyleCnt="0"/>
      <dgm:spPr/>
    </dgm:pt>
    <dgm:pt modelId="{F99BB213-4EC6-D443-97E8-004E731588C6}" type="pres">
      <dgm:prSet presAssocID="{2BA295F4-9606-4A53-8110-413D39E515B8}" presName="background" presStyleLbl="node0" presStyleIdx="1" presStyleCnt="3"/>
      <dgm:spPr/>
    </dgm:pt>
    <dgm:pt modelId="{74B4577E-668E-CF4C-9033-4015FDB2BDF2}" type="pres">
      <dgm:prSet presAssocID="{2BA295F4-9606-4A53-8110-413D39E515B8}" presName="text" presStyleLbl="fgAcc0" presStyleIdx="1" presStyleCnt="3">
        <dgm:presLayoutVars>
          <dgm:chPref val="3"/>
        </dgm:presLayoutVars>
      </dgm:prSet>
      <dgm:spPr/>
    </dgm:pt>
    <dgm:pt modelId="{542DAEFC-F18B-E94D-ADD3-CC637C738506}" type="pres">
      <dgm:prSet presAssocID="{2BA295F4-9606-4A53-8110-413D39E515B8}" presName="hierChild2" presStyleCnt="0"/>
      <dgm:spPr/>
    </dgm:pt>
    <dgm:pt modelId="{C5045554-DB4D-4E47-9F8E-4633C59EA867}" type="pres">
      <dgm:prSet presAssocID="{056B7033-C75A-4123-9E40-EEA9D8AA1C49}" presName="hierRoot1" presStyleCnt="0"/>
      <dgm:spPr/>
    </dgm:pt>
    <dgm:pt modelId="{D54B1784-B1DA-0E4E-9ED1-FC74B25A08BC}" type="pres">
      <dgm:prSet presAssocID="{056B7033-C75A-4123-9E40-EEA9D8AA1C49}" presName="composite" presStyleCnt="0"/>
      <dgm:spPr/>
    </dgm:pt>
    <dgm:pt modelId="{AD2E25E6-BB46-3945-92DC-718B5CB735FF}" type="pres">
      <dgm:prSet presAssocID="{056B7033-C75A-4123-9E40-EEA9D8AA1C49}" presName="background" presStyleLbl="node0" presStyleIdx="2" presStyleCnt="3"/>
      <dgm:spPr/>
    </dgm:pt>
    <dgm:pt modelId="{62B84BA9-6127-864B-AA4F-D81A97FE25A1}" type="pres">
      <dgm:prSet presAssocID="{056B7033-C75A-4123-9E40-EEA9D8AA1C49}" presName="text" presStyleLbl="fgAcc0" presStyleIdx="2" presStyleCnt="3">
        <dgm:presLayoutVars>
          <dgm:chPref val="3"/>
        </dgm:presLayoutVars>
      </dgm:prSet>
      <dgm:spPr/>
    </dgm:pt>
    <dgm:pt modelId="{ECB3E97D-D25B-724A-965F-D9BD731A3EFF}" type="pres">
      <dgm:prSet presAssocID="{056B7033-C75A-4123-9E40-EEA9D8AA1C49}" presName="hierChild2" presStyleCnt="0"/>
      <dgm:spPr/>
    </dgm:pt>
  </dgm:ptLst>
  <dgm:cxnLst>
    <dgm:cxn modelId="{CB00AB45-B778-7141-8873-96F121829810}" type="presOf" srcId="{593F5477-7817-410F-8A23-E456075A3E4E}" destId="{D50D6177-9319-5144-8670-B474C59D70EC}" srcOrd="0" destOrd="0" presId="urn:microsoft.com/office/officeart/2005/8/layout/hierarchy1"/>
    <dgm:cxn modelId="{3C88EA65-B005-4BD5-BD13-BCA64C89CA89}" srcId="{593F5477-7817-410F-8A23-E456075A3E4E}" destId="{0CAAD81D-64CF-4EC5-89F1-94DB63A29295}" srcOrd="0" destOrd="0" parTransId="{7C205B66-BF44-437F-BCD8-52BF6B9471B1}" sibTransId="{4D03D8A5-F577-47F3-924A-D9AF5846A991}"/>
    <dgm:cxn modelId="{9E51ED77-DBA1-44DD-92D6-020D28A56D2F}" srcId="{593F5477-7817-410F-8A23-E456075A3E4E}" destId="{056B7033-C75A-4123-9E40-EEA9D8AA1C49}" srcOrd="2" destOrd="0" parTransId="{0B83358D-9E3C-4C52-8FD6-68650E8947BB}" sibTransId="{BB144595-25F0-4027-8D0B-23B08EB82539}"/>
    <dgm:cxn modelId="{92B5C0DE-3977-974E-9368-D81DA043E485}" type="presOf" srcId="{0CAAD81D-64CF-4EC5-89F1-94DB63A29295}" destId="{C48897F5-B5B9-1049-B1AA-D2CF156C2D35}" srcOrd="0" destOrd="0" presId="urn:microsoft.com/office/officeart/2005/8/layout/hierarchy1"/>
    <dgm:cxn modelId="{DB8B1CF2-AB26-6D45-A779-111D16EA04AA}" type="presOf" srcId="{2BA295F4-9606-4A53-8110-413D39E515B8}" destId="{74B4577E-668E-CF4C-9033-4015FDB2BDF2}" srcOrd="0" destOrd="0" presId="urn:microsoft.com/office/officeart/2005/8/layout/hierarchy1"/>
    <dgm:cxn modelId="{A919CEFA-7654-8A47-980A-C661F5CE950C}" type="presOf" srcId="{056B7033-C75A-4123-9E40-EEA9D8AA1C49}" destId="{62B84BA9-6127-864B-AA4F-D81A97FE25A1}" srcOrd="0" destOrd="0" presId="urn:microsoft.com/office/officeart/2005/8/layout/hierarchy1"/>
    <dgm:cxn modelId="{3B353EFD-B639-45AA-8EF2-8C2BCE97C9F4}" srcId="{593F5477-7817-410F-8A23-E456075A3E4E}" destId="{2BA295F4-9606-4A53-8110-413D39E515B8}" srcOrd="1" destOrd="0" parTransId="{8B1E013D-5BF0-4B67-AFF7-B82570134D98}" sibTransId="{61AC2879-1106-4CB1-A849-7B520AFFEA74}"/>
    <dgm:cxn modelId="{8F23D440-6302-954C-9443-1113139BBC0C}" type="presParOf" srcId="{D50D6177-9319-5144-8670-B474C59D70EC}" destId="{CD45FE7D-9B59-2E4A-B08A-EC671CB5143E}" srcOrd="0" destOrd="0" presId="urn:microsoft.com/office/officeart/2005/8/layout/hierarchy1"/>
    <dgm:cxn modelId="{85DC2EDB-E67D-F142-A455-270A0626EC1C}" type="presParOf" srcId="{CD45FE7D-9B59-2E4A-B08A-EC671CB5143E}" destId="{004B2951-B78D-874A-926C-78A5BD72629F}" srcOrd="0" destOrd="0" presId="urn:microsoft.com/office/officeart/2005/8/layout/hierarchy1"/>
    <dgm:cxn modelId="{7F7E58C8-3293-ED4E-8604-F7145DDA5289}" type="presParOf" srcId="{004B2951-B78D-874A-926C-78A5BD72629F}" destId="{4A14F4AF-2E57-1742-BC7F-ECBB2BA7CB67}" srcOrd="0" destOrd="0" presId="urn:microsoft.com/office/officeart/2005/8/layout/hierarchy1"/>
    <dgm:cxn modelId="{F5AEAC73-07B0-6E40-9510-E4498306A236}" type="presParOf" srcId="{004B2951-B78D-874A-926C-78A5BD72629F}" destId="{C48897F5-B5B9-1049-B1AA-D2CF156C2D35}" srcOrd="1" destOrd="0" presId="urn:microsoft.com/office/officeart/2005/8/layout/hierarchy1"/>
    <dgm:cxn modelId="{69CAF794-15A1-394A-A6B1-E1311BE422A1}" type="presParOf" srcId="{CD45FE7D-9B59-2E4A-B08A-EC671CB5143E}" destId="{77E741B0-A5F6-FD4B-9617-CC099565FF81}" srcOrd="1" destOrd="0" presId="urn:microsoft.com/office/officeart/2005/8/layout/hierarchy1"/>
    <dgm:cxn modelId="{23F70275-D880-4644-A1CC-E4E1A68ED966}" type="presParOf" srcId="{D50D6177-9319-5144-8670-B474C59D70EC}" destId="{8A480F6E-5970-394D-958D-B9F0B0DBD5CE}" srcOrd="1" destOrd="0" presId="urn:microsoft.com/office/officeart/2005/8/layout/hierarchy1"/>
    <dgm:cxn modelId="{9DA5C8AF-D8FA-9842-952D-93CEEF9F37E6}" type="presParOf" srcId="{8A480F6E-5970-394D-958D-B9F0B0DBD5CE}" destId="{3F52A840-A9F3-C343-8A3A-6A7A1093AFF2}" srcOrd="0" destOrd="0" presId="urn:microsoft.com/office/officeart/2005/8/layout/hierarchy1"/>
    <dgm:cxn modelId="{AC9F35BC-8741-BF45-815C-3FB7642F1667}" type="presParOf" srcId="{3F52A840-A9F3-C343-8A3A-6A7A1093AFF2}" destId="{F99BB213-4EC6-D443-97E8-004E731588C6}" srcOrd="0" destOrd="0" presId="urn:microsoft.com/office/officeart/2005/8/layout/hierarchy1"/>
    <dgm:cxn modelId="{C3B96FF9-B977-234B-9FB5-09846890C2D5}" type="presParOf" srcId="{3F52A840-A9F3-C343-8A3A-6A7A1093AFF2}" destId="{74B4577E-668E-CF4C-9033-4015FDB2BDF2}" srcOrd="1" destOrd="0" presId="urn:microsoft.com/office/officeart/2005/8/layout/hierarchy1"/>
    <dgm:cxn modelId="{EB69EFEC-CD71-4E40-B169-6AE5C77AF626}" type="presParOf" srcId="{8A480F6E-5970-394D-958D-B9F0B0DBD5CE}" destId="{542DAEFC-F18B-E94D-ADD3-CC637C738506}" srcOrd="1" destOrd="0" presId="urn:microsoft.com/office/officeart/2005/8/layout/hierarchy1"/>
    <dgm:cxn modelId="{9EAA5E8E-02B6-644B-85F4-DA05C052053C}" type="presParOf" srcId="{D50D6177-9319-5144-8670-B474C59D70EC}" destId="{C5045554-DB4D-4E47-9F8E-4633C59EA867}" srcOrd="2" destOrd="0" presId="urn:microsoft.com/office/officeart/2005/8/layout/hierarchy1"/>
    <dgm:cxn modelId="{2BB5FE4F-BC40-0B43-AF33-E1521485BD78}" type="presParOf" srcId="{C5045554-DB4D-4E47-9F8E-4633C59EA867}" destId="{D54B1784-B1DA-0E4E-9ED1-FC74B25A08BC}" srcOrd="0" destOrd="0" presId="urn:microsoft.com/office/officeart/2005/8/layout/hierarchy1"/>
    <dgm:cxn modelId="{8DEC4E69-4971-DF47-8F5A-9566FA708499}" type="presParOf" srcId="{D54B1784-B1DA-0E4E-9ED1-FC74B25A08BC}" destId="{AD2E25E6-BB46-3945-92DC-718B5CB735FF}" srcOrd="0" destOrd="0" presId="urn:microsoft.com/office/officeart/2005/8/layout/hierarchy1"/>
    <dgm:cxn modelId="{9B3555F1-1665-1C48-9CCA-E809A5D17E68}" type="presParOf" srcId="{D54B1784-B1DA-0E4E-9ED1-FC74B25A08BC}" destId="{62B84BA9-6127-864B-AA4F-D81A97FE25A1}" srcOrd="1" destOrd="0" presId="urn:microsoft.com/office/officeart/2005/8/layout/hierarchy1"/>
    <dgm:cxn modelId="{97E223D0-D234-044B-83AB-DFF3C1D41528}" type="presParOf" srcId="{C5045554-DB4D-4E47-9F8E-4633C59EA867}" destId="{ECB3E97D-D25B-724A-965F-D9BD731A3EF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4F4AF-2E57-1742-BC7F-ECBB2BA7CB67}">
      <dsp:nvSpPr>
        <dsp:cNvPr id="0" name=""/>
        <dsp:cNvSpPr/>
      </dsp:nvSpPr>
      <dsp:spPr>
        <a:xfrm>
          <a:off x="0" y="920005"/>
          <a:ext cx="2089546" cy="132686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8897F5-B5B9-1049-B1AA-D2CF156C2D35}">
      <dsp:nvSpPr>
        <dsp:cNvPr id="0" name=""/>
        <dsp:cNvSpPr/>
      </dsp:nvSpPr>
      <dsp:spPr>
        <a:xfrm>
          <a:off x="232171" y="1140568"/>
          <a:ext cx="2089546" cy="132686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Hvad hedder de to hovedretninger inden for den traditionelle iscenesættelse, og hvad kendetegner dem?</a:t>
          </a:r>
          <a:endParaRPr lang="en-US" sz="1300" kern="1200"/>
        </a:p>
      </dsp:txBody>
      <dsp:txXfrm>
        <a:off x="271033" y="1179430"/>
        <a:ext cx="2011822" cy="1249138"/>
      </dsp:txXfrm>
    </dsp:sp>
    <dsp:sp modelId="{F99BB213-4EC6-D443-97E8-004E731588C6}">
      <dsp:nvSpPr>
        <dsp:cNvPr id="0" name=""/>
        <dsp:cNvSpPr/>
      </dsp:nvSpPr>
      <dsp:spPr>
        <a:xfrm>
          <a:off x="2553890" y="920005"/>
          <a:ext cx="2089546" cy="132686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B4577E-668E-CF4C-9033-4015FDB2BDF2}">
      <dsp:nvSpPr>
        <dsp:cNvPr id="0" name=""/>
        <dsp:cNvSpPr/>
      </dsp:nvSpPr>
      <dsp:spPr>
        <a:xfrm>
          <a:off x="2786062" y="1140568"/>
          <a:ext cx="2089546" cy="132686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Hvad betyder realistisk opsætning?</a:t>
          </a:r>
          <a:endParaRPr lang="en-US" sz="1300" kern="1200"/>
        </a:p>
      </dsp:txBody>
      <dsp:txXfrm>
        <a:off x="2824924" y="1179430"/>
        <a:ext cx="2011822" cy="1249138"/>
      </dsp:txXfrm>
    </dsp:sp>
    <dsp:sp modelId="{AD2E25E6-BB46-3945-92DC-718B5CB735FF}">
      <dsp:nvSpPr>
        <dsp:cNvPr id="0" name=""/>
        <dsp:cNvSpPr/>
      </dsp:nvSpPr>
      <dsp:spPr>
        <a:xfrm>
          <a:off x="5107781" y="920005"/>
          <a:ext cx="2089546" cy="132686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B84BA9-6127-864B-AA4F-D81A97FE25A1}">
      <dsp:nvSpPr>
        <dsp:cNvPr id="0" name=""/>
        <dsp:cNvSpPr/>
      </dsp:nvSpPr>
      <dsp:spPr>
        <a:xfrm>
          <a:off x="5339953" y="1140568"/>
          <a:ext cx="2089546" cy="132686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Hvad betyder ”de fysiske handlingers metode?</a:t>
          </a:r>
          <a:endParaRPr lang="en-US" sz="1300" kern="1200"/>
        </a:p>
      </dsp:txBody>
      <dsp:txXfrm>
        <a:off x="5378815" y="1179430"/>
        <a:ext cx="2011822" cy="12491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D9C291C-58C9-F6D5-1278-B88D1BB75331}"/>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da-DK" altLang="da-DK"/>
          </a:p>
        </p:txBody>
      </p:sp>
      <p:sp>
        <p:nvSpPr>
          <p:cNvPr id="23555" name="Rectangle 3">
            <a:extLst>
              <a:ext uri="{FF2B5EF4-FFF2-40B4-BE49-F238E27FC236}">
                <a16:creationId xmlns:a16="http://schemas.microsoft.com/office/drawing/2014/main" id="{C5CB82AB-A6DA-4F98-9104-389E312B5275}"/>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da-DK" altLang="da-DK"/>
          </a:p>
        </p:txBody>
      </p:sp>
      <p:sp>
        <p:nvSpPr>
          <p:cNvPr id="23556" name="Rectangle 4">
            <a:extLst>
              <a:ext uri="{FF2B5EF4-FFF2-40B4-BE49-F238E27FC236}">
                <a16:creationId xmlns:a16="http://schemas.microsoft.com/office/drawing/2014/main" id="{0E269005-17FC-61A8-2CA1-5EEA52B6AFC2}"/>
              </a:ext>
            </a:extLst>
          </p:cNvPr>
          <p:cNvSpPr>
            <a:spLocks noGrp="1" noChangeArrowheads="1"/>
          </p:cNvSpPr>
          <p:nvPr>
            <p:ph type="ftr" sz="quarter" idx="2"/>
          </p:nvPr>
        </p:nvSpPr>
        <p:spPr bwMode="auto">
          <a:xfrm>
            <a:off x="0"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da-DK" altLang="da-DK"/>
          </a:p>
        </p:txBody>
      </p:sp>
      <p:sp>
        <p:nvSpPr>
          <p:cNvPr id="23557" name="Rectangle 5">
            <a:extLst>
              <a:ext uri="{FF2B5EF4-FFF2-40B4-BE49-F238E27FC236}">
                <a16:creationId xmlns:a16="http://schemas.microsoft.com/office/drawing/2014/main" id="{59810552-5A1C-0A65-8D21-99649B624F00}"/>
              </a:ext>
            </a:extLst>
          </p:cNvPr>
          <p:cNvSpPr>
            <a:spLocks noGrp="1" noChangeArrowheads="1"/>
          </p:cNvSpPr>
          <p:nvPr>
            <p:ph type="sldNum" sz="quarter" idx="3"/>
          </p:nvPr>
        </p:nvSpPr>
        <p:spPr bwMode="auto">
          <a:xfrm>
            <a:off x="3849688"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4216A9CA-E6A3-9F46-93EA-26EF251B7FC6}" type="slidenum">
              <a:rPr lang="da-DK" altLang="da-DK"/>
              <a:pPr/>
              <a:t>‹nr.›</a:t>
            </a:fld>
            <a:endParaRPr lang="da-DK" alt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D5E048D3-CF2B-6C42-8B93-D1690E68841A}" type="datetimeFigureOut">
              <a:rPr lang="da-DK" smtClean="0"/>
              <a:t>22.01.2025</a:t>
            </a:fld>
            <a:endParaRPr lang="da-DK"/>
          </a:p>
        </p:txBody>
      </p:sp>
      <p:sp>
        <p:nvSpPr>
          <p:cNvPr id="4" name="Pladsholder til slidebillede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98F21759-7558-534A-9044-57002DBD978B}" type="slidenum">
              <a:rPr lang="da-DK" smtClean="0"/>
              <a:t>‹nr.›</a:t>
            </a:fld>
            <a:endParaRPr lang="da-DK"/>
          </a:p>
        </p:txBody>
      </p:sp>
    </p:spTree>
    <p:extLst>
      <p:ext uri="{BB962C8B-B14F-4D97-AF65-F5344CB8AC3E}">
        <p14:creationId xmlns:p14="http://schemas.microsoft.com/office/powerpoint/2010/main" val="3400537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Pladsholder til slidebillede 1">
            <a:extLst>
              <a:ext uri="{FF2B5EF4-FFF2-40B4-BE49-F238E27FC236}">
                <a16:creationId xmlns:a16="http://schemas.microsoft.com/office/drawing/2014/main" id="{4CB93C57-9F2B-56D0-56E1-92551B1D1F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Pladsholder til noter 2">
            <a:extLst>
              <a:ext uri="{FF2B5EF4-FFF2-40B4-BE49-F238E27FC236}">
                <a16:creationId xmlns:a16="http://schemas.microsoft.com/office/drawing/2014/main" id="{B188B499-5ADF-37B9-F298-7BE185959C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a:t>Industrialiseringen</a:t>
            </a:r>
          </a:p>
        </p:txBody>
      </p:sp>
      <p:sp>
        <p:nvSpPr>
          <p:cNvPr id="6148" name="Pladsholder til slidenummer 3">
            <a:extLst>
              <a:ext uri="{FF2B5EF4-FFF2-40B4-BE49-F238E27FC236}">
                <a16:creationId xmlns:a16="http://schemas.microsoft.com/office/drawing/2014/main" id="{E3651796-F3B6-9434-3F62-C579454901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389F266-8837-8948-A341-400BE50CDE07}" type="slidenum">
              <a:rPr lang="da-DK" altLang="da-DK"/>
              <a:pPr/>
              <a:t>2</a:t>
            </a:fld>
            <a:endParaRPr lang="da-DK" alt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da-DK"/>
              <a:t>Klik for at redigere i master</a:t>
            </a:r>
            <a:endParaRPr lang="en-US" dirty="0"/>
          </a:p>
        </p:txBody>
      </p:sp>
      <p:sp>
        <p:nvSpPr>
          <p:cNvPr id="3" name="Subtitle 2"/>
          <p:cNvSpPr>
            <a:spLocks noGrp="1"/>
          </p:cNvSpPr>
          <p:nvPr>
            <p:ph type="subTitle" idx="1"/>
          </p:nvPr>
        </p:nvSpPr>
        <p:spPr>
          <a:xfrm>
            <a:off x="819314" y="3886200"/>
            <a:ext cx="7510506" cy="2219108"/>
          </a:xfrm>
        </p:spPr>
        <p:txBody>
          <a:bodyPr anchor="t"/>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a:extLst>
              <a:ext uri="{FF2B5EF4-FFF2-40B4-BE49-F238E27FC236}">
                <a16:creationId xmlns:a16="http://schemas.microsoft.com/office/drawing/2014/main" id="{B84672C5-F086-E966-80E1-B4F331556391}"/>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8DE99912-D2A8-14E0-A3AC-66EB1E92E1AD}"/>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1698928D-4915-5FE4-13A3-8913CB8FDCDC}"/>
              </a:ext>
            </a:extLst>
          </p:cNvPr>
          <p:cNvSpPr>
            <a:spLocks noGrp="1"/>
          </p:cNvSpPr>
          <p:nvPr>
            <p:ph type="sldNum" sz="quarter" idx="12"/>
          </p:nvPr>
        </p:nvSpPr>
        <p:spPr/>
        <p:txBody>
          <a:bodyPr/>
          <a:lstStyle>
            <a:lvl1pPr>
              <a:defRPr/>
            </a:lvl1pPr>
          </a:lstStyle>
          <a:p>
            <a:fld id="{7CAF389C-50D7-8645-8D33-6C82CDABA181}" type="slidenum">
              <a:rPr lang="da-DK" altLang="da-DK"/>
              <a:pPr/>
              <a:t>‹nr.›</a:t>
            </a:fld>
            <a:endParaRPr lang="da-DK" altLang="da-DK"/>
          </a:p>
        </p:txBody>
      </p:sp>
    </p:spTree>
    <p:extLst>
      <p:ext uri="{BB962C8B-B14F-4D97-AF65-F5344CB8AC3E}">
        <p14:creationId xmlns:p14="http://schemas.microsoft.com/office/powerpoint/2010/main" val="896691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7C9A0D21-EEF1-F3A5-011D-B5B342AE5594}"/>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1C42F3AF-9B0A-3D9F-9EAF-EE2222D89013}"/>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D56121E6-3C50-B861-8B1A-49CBFE2BA834}"/>
              </a:ext>
            </a:extLst>
          </p:cNvPr>
          <p:cNvSpPr>
            <a:spLocks noGrp="1"/>
          </p:cNvSpPr>
          <p:nvPr>
            <p:ph type="sldNum" sz="quarter" idx="12"/>
          </p:nvPr>
        </p:nvSpPr>
        <p:spPr/>
        <p:txBody>
          <a:bodyPr/>
          <a:lstStyle>
            <a:lvl1pPr>
              <a:defRPr/>
            </a:lvl1pPr>
          </a:lstStyle>
          <a:p>
            <a:fld id="{A4FB637D-D62A-6F49-B1AE-E5E95085B447}" type="slidenum">
              <a:rPr lang="da-DK" altLang="da-DK"/>
              <a:pPr/>
              <a:t>‹nr.›</a:t>
            </a:fld>
            <a:endParaRPr lang="da-DK" altLang="da-DK"/>
          </a:p>
        </p:txBody>
      </p:sp>
    </p:spTree>
    <p:extLst>
      <p:ext uri="{BB962C8B-B14F-4D97-AF65-F5344CB8AC3E}">
        <p14:creationId xmlns:p14="http://schemas.microsoft.com/office/powerpoint/2010/main" val="4090151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lstStyle>
            <a:lvl1pPr algn="r">
              <a:defRPr sz="2800" b="0" cap="all"/>
            </a:lvl1pPr>
          </a:lstStyle>
          <a:p>
            <a:r>
              <a:rPr lang="da-DK"/>
              <a:t>Klik for at redigere i master</a:t>
            </a:r>
            <a:endParaRPr lang="en-US" dirty="0"/>
          </a:p>
        </p:txBody>
      </p:sp>
      <p:sp>
        <p:nvSpPr>
          <p:cNvPr id="3" name="Text Placeholder 2"/>
          <p:cNvSpPr>
            <a:spLocks noGrp="1"/>
          </p:cNvSpPr>
          <p:nvPr>
            <p:ph type="body" idx="1"/>
          </p:nvPr>
        </p:nvSpPr>
        <p:spPr>
          <a:xfrm>
            <a:off x="819314" y="5103810"/>
            <a:ext cx="7510506" cy="998250"/>
          </a:xfrm>
        </p:spPr>
        <p:txBody>
          <a:bodyPr anchor="t"/>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a:extLst>
              <a:ext uri="{FF2B5EF4-FFF2-40B4-BE49-F238E27FC236}">
                <a16:creationId xmlns:a16="http://schemas.microsoft.com/office/drawing/2014/main" id="{98FBD3A2-4E5F-4F0F-5E9E-3E2275501E6A}"/>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75BA0719-5B49-E91B-8A14-1E53C4FB2D2B}"/>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39A6AC4A-8690-F836-B49E-56C085469E88}"/>
              </a:ext>
            </a:extLst>
          </p:cNvPr>
          <p:cNvSpPr>
            <a:spLocks noGrp="1"/>
          </p:cNvSpPr>
          <p:nvPr>
            <p:ph type="sldNum" sz="quarter" idx="12"/>
          </p:nvPr>
        </p:nvSpPr>
        <p:spPr/>
        <p:txBody>
          <a:bodyPr/>
          <a:lstStyle>
            <a:lvl1pPr>
              <a:defRPr/>
            </a:lvl1pPr>
          </a:lstStyle>
          <a:p>
            <a:fld id="{981CC159-7429-E845-AC63-DCEFD5CBC59E}" type="slidenum">
              <a:rPr lang="da-DK" altLang="da-DK"/>
              <a:pPr/>
              <a:t>‹nr.›</a:t>
            </a:fld>
            <a:endParaRPr lang="da-DK" altLang="da-DK"/>
          </a:p>
        </p:txBody>
      </p:sp>
    </p:spTree>
    <p:extLst>
      <p:ext uri="{BB962C8B-B14F-4D97-AF65-F5344CB8AC3E}">
        <p14:creationId xmlns:p14="http://schemas.microsoft.com/office/powerpoint/2010/main" val="2236365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818347" y="2060898"/>
            <a:ext cx="3685073" cy="4031331"/>
          </a:xfrm>
        </p:spPr>
        <p:txBody>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40580" y="2060898"/>
            <a:ext cx="3689239" cy="4031330"/>
          </a:xfrm>
        </p:spPr>
        <p:txBody>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3">
            <a:extLst>
              <a:ext uri="{FF2B5EF4-FFF2-40B4-BE49-F238E27FC236}">
                <a16:creationId xmlns:a16="http://schemas.microsoft.com/office/drawing/2014/main" id="{3E5D2BC6-9F02-D6F0-EF54-2B907EE5AC83}"/>
              </a:ext>
            </a:extLst>
          </p:cNvPr>
          <p:cNvSpPr>
            <a:spLocks noGrp="1"/>
          </p:cNvSpPr>
          <p:nvPr>
            <p:ph type="dt" sz="half" idx="10"/>
          </p:nvPr>
        </p:nvSpPr>
        <p:spPr/>
        <p:txBody>
          <a:bodyPr/>
          <a:lstStyle>
            <a:lvl1pPr>
              <a:defRPr/>
            </a:lvl1pPr>
          </a:lstStyle>
          <a:p>
            <a:pPr>
              <a:defRPr/>
            </a:pPr>
            <a:endParaRPr lang="da-DK" altLang="da-DK"/>
          </a:p>
        </p:txBody>
      </p:sp>
      <p:sp>
        <p:nvSpPr>
          <p:cNvPr id="6" name="Footer Placeholder 4">
            <a:extLst>
              <a:ext uri="{FF2B5EF4-FFF2-40B4-BE49-F238E27FC236}">
                <a16:creationId xmlns:a16="http://schemas.microsoft.com/office/drawing/2014/main" id="{AA3FA94A-199F-6C18-C994-D85F40A89AF7}"/>
              </a:ext>
            </a:extLst>
          </p:cNvPr>
          <p:cNvSpPr>
            <a:spLocks noGrp="1"/>
          </p:cNvSpPr>
          <p:nvPr>
            <p:ph type="ftr" sz="quarter" idx="11"/>
          </p:nvPr>
        </p:nvSpPr>
        <p:spPr/>
        <p:txBody>
          <a:bodyPr/>
          <a:lstStyle>
            <a:lvl1pPr>
              <a:defRPr/>
            </a:lvl1pPr>
          </a:lstStyle>
          <a:p>
            <a:pPr>
              <a:defRPr/>
            </a:pPr>
            <a:endParaRPr lang="da-DK" altLang="da-DK"/>
          </a:p>
        </p:txBody>
      </p:sp>
      <p:sp>
        <p:nvSpPr>
          <p:cNvPr id="7" name="Slide Number Placeholder 5">
            <a:extLst>
              <a:ext uri="{FF2B5EF4-FFF2-40B4-BE49-F238E27FC236}">
                <a16:creationId xmlns:a16="http://schemas.microsoft.com/office/drawing/2014/main" id="{8A7A6289-DFBB-5E8D-69B6-85D3ECA7EC30}"/>
              </a:ext>
            </a:extLst>
          </p:cNvPr>
          <p:cNvSpPr>
            <a:spLocks noGrp="1"/>
          </p:cNvSpPr>
          <p:nvPr>
            <p:ph type="sldNum" sz="quarter" idx="12"/>
          </p:nvPr>
        </p:nvSpPr>
        <p:spPr/>
        <p:txBody>
          <a:bodyPr/>
          <a:lstStyle>
            <a:lvl1pPr>
              <a:defRPr/>
            </a:lvl1pPr>
          </a:lstStyle>
          <a:p>
            <a:fld id="{F8DADE21-3467-974C-97CF-F4A54243E844}" type="slidenum">
              <a:rPr lang="da-DK" altLang="da-DK"/>
              <a:pPr/>
              <a:t>‹nr.›</a:t>
            </a:fld>
            <a:endParaRPr lang="da-DK" altLang="da-DK"/>
          </a:p>
        </p:txBody>
      </p:sp>
    </p:spTree>
    <p:extLst>
      <p:ext uri="{BB962C8B-B14F-4D97-AF65-F5344CB8AC3E}">
        <p14:creationId xmlns:p14="http://schemas.microsoft.com/office/powerpoint/2010/main" val="869992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818347" y="2786027"/>
            <a:ext cx="3685073" cy="3316033"/>
          </a:xfrm>
        </p:spPr>
        <p:txBody>
          <a:bodyPr anchor="t"/>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4629165" y="2786027"/>
            <a:ext cx="3701520" cy="3316033"/>
          </a:xfrm>
        </p:spPr>
        <p:txBody>
          <a:bodyPr anchor="t"/>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a:extLst>
              <a:ext uri="{FF2B5EF4-FFF2-40B4-BE49-F238E27FC236}">
                <a16:creationId xmlns:a16="http://schemas.microsoft.com/office/drawing/2014/main" id="{598B9728-32CD-7D64-E40D-E946562CBF40}"/>
              </a:ext>
            </a:extLst>
          </p:cNvPr>
          <p:cNvSpPr>
            <a:spLocks noGrp="1"/>
          </p:cNvSpPr>
          <p:nvPr>
            <p:ph type="dt" sz="half" idx="10"/>
          </p:nvPr>
        </p:nvSpPr>
        <p:spPr/>
        <p:txBody>
          <a:bodyPr/>
          <a:lstStyle>
            <a:lvl1pPr>
              <a:defRPr/>
            </a:lvl1pPr>
          </a:lstStyle>
          <a:p>
            <a:pPr>
              <a:defRPr/>
            </a:pPr>
            <a:endParaRPr lang="da-DK" altLang="da-DK"/>
          </a:p>
        </p:txBody>
      </p:sp>
      <p:sp>
        <p:nvSpPr>
          <p:cNvPr id="8" name="Footer Placeholder 4">
            <a:extLst>
              <a:ext uri="{FF2B5EF4-FFF2-40B4-BE49-F238E27FC236}">
                <a16:creationId xmlns:a16="http://schemas.microsoft.com/office/drawing/2014/main" id="{DE5481EB-BF2B-FECA-5B0A-4D6E0BED4A6C}"/>
              </a:ext>
            </a:extLst>
          </p:cNvPr>
          <p:cNvSpPr>
            <a:spLocks noGrp="1"/>
          </p:cNvSpPr>
          <p:nvPr>
            <p:ph type="ftr" sz="quarter" idx="11"/>
          </p:nvPr>
        </p:nvSpPr>
        <p:spPr/>
        <p:txBody>
          <a:bodyPr/>
          <a:lstStyle>
            <a:lvl1pPr>
              <a:defRPr/>
            </a:lvl1pPr>
          </a:lstStyle>
          <a:p>
            <a:pPr>
              <a:defRPr/>
            </a:pPr>
            <a:endParaRPr lang="da-DK" altLang="da-DK"/>
          </a:p>
        </p:txBody>
      </p:sp>
      <p:sp>
        <p:nvSpPr>
          <p:cNvPr id="9" name="Slide Number Placeholder 5">
            <a:extLst>
              <a:ext uri="{FF2B5EF4-FFF2-40B4-BE49-F238E27FC236}">
                <a16:creationId xmlns:a16="http://schemas.microsoft.com/office/drawing/2014/main" id="{8AB7ACA9-4F6F-BFC2-3402-3C6E4AD33600}"/>
              </a:ext>
            </a:extLst>
          </p:cNvPr>
          <p:cNvSpPr>
            <a:spLocks noGrp="1"/>
          </p:cNvSpPr>
          <p:nvPr>
            <p:ph type="sldNum" sz="quarter" idx="12"/>
          </p:nvPr>
        </p:nvSpPr>
        <p:spPr/>
        <p:txBody>
          <a:bodyPr/>
          <a:lstStyle>
            <a:lvl1pPr>
              <a:defRPr/>
            </a:lvl1pPr>
          </a:lstStyle>
          <a:p>
            <a:fld id="{07260E79-9647-D14D-B113-4883C304327E}" type="slidenum">
              <a:rPr lang="da-DK" altLang="da-DK"/>
              <a:pPr/>
              <a:t>‹nr.›</a:t>
            </a:fld>
            <a:endParaRPr lang="da-DK" altLang="da-DK"/>
          </a:p>
        </p:txBody>
      </p:sp>
    </p:spTree>
    <p:extLst>
      <p:ext uri="{BB962C8B-B14F-4D97-AF65-F5344CB8AC3E}">
        <p14:creationId xmlns:p14="http://schemas.microsoft.com/office/powerpoint/2010/main" val="1027210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a:lvl1pPr>
          </a:lstStyle>
          <a:p>
            <a:r>
              <a:rPr lang="da-DK"/>
              <a:t>Klik for at redigere i master</a:t>
            </a:r>
            <a:endParaRPr lang="en-US" dirty="0"/>
          </a:p>
        </p:txBody>
      </p:sp>
      <p:sp>
        <p:nvSpPr>
          <p:cNvPr id="3" name="Date Placeholder 3">
            <a:extLst>
              <a:ext uri="{FF2B5EF4-FFF2-40B4-BE49-F238E27FC236}">
                <a16:creationId xmlns:a16="http://schemas.microsoft.com/office/drawing/2014/main" id="{887D18F4-6060-61D7-3028-485FE28BBC01}"/>
              </a:ext>
            </a:extLst>
          </p:cNvPr>
          <p:cNvSpPr>
            <a:spLocks noGrp="1"/>
          </p:cNvSpPr>
          <p:nvPr>
            <p:ph type="dt" sz="half" idx="10"/>
          </p:nvPr>
        </p:nvSpPr>
        <p:spPr/>
        <p:txBody>
          <a:bodyPr/>
          <a:lstStyle>
            <a:lvl1pPr>
              <a:defRPr/>
            </a:lvl1pPr>
          </a:lstStyle>
          <a:p>
            <a:pPr>
              <a:defRPr/>
            </a:pPr>
            <a:endParaRPr lang="da-DK" altLang="da-DK"/>
          </a:p>
        </p:txBody>
      </p:sp>
      <p:sp>
        <p:nvSpPr>
          <p:cNvPr id="4" name="Footer Placeholder 4">
            <a:extLst>
              <a:ext uri="{FF2B5EF4-FFF2-40B4-BE49-F238E27FC236}">
                <a16:creationId xmlns:a16="http://schemas.microsoft.com/office/drawing/2014/main" id="{8CBD8E18-7EA2-AA77-8A81-984F502AD1F3}"/>
              </a:ext>
            </a:extLst>
          </p:cNvPr>
          <p:cNvSpPr>
            <a:spLocks noGrp="1"/>
          </p:cNvSpPr>
          <p:nvPr>
            <p:ph type="ftr" sz="quarter" idx="11"/>
          </p:nvPr>
        </p:nvSpPr>
        <p:spPr/>
        <p:txBody>
          <a:bodyPr/>
          <a:lstStyle>
            <a:lvl1pPr>
              <a:defRPr/>
            </a:lvl1pPr>
          </a:lstStyle>
          <a:p>
            <a:pPr>
              <a:defRPr/>
            </a:pPr>
            <a:endParaRPr lang="da-DK" altLang="da-DK"/>
          </a:p>
        </p:txBody>
      </p:sp>
      <p:sp>
        <p:nvSpPr>
          <p:cNvPr id="5" name="Slide Number Placeholder 5">
            <a:extLst>
              <a:ext uri="{FF2B5EF4-FFF2-40B4-BE49-F238E27FC236}">
                <a16:creationId xmlns:a16="http://schemas.microsoft.com/office/drawing/2014/main" id="{C36D3859-9F66-1DEB-F607-D30A3E90F275}"/>
              </a:ext>
            </a:extLst>
          </p:cNvPr>
          <p:cNvSpPr>
            <a:spLocks noGrp="1"/>
          </p:cNvSpPr>
          <p:nvPr>
            <p:ph type="sldNum" sz="quarter" idx="12"/>
          </p:nvPr>
        </p:nvSpPr>
        <p:spPr/>
        <p:txBody>
          <a:bodyPr/>
          <a:lstStyle>
            <a:lvl1pPr>
              <a:defRPr/>
            </a:lvl1pPr>
          </a:lstStyle>
          <a:p>
            <a:fld id="{C9883CD5-2BDF-5D4A-9901-F7CD32C01F07}" type="slidenum">
              <a:rPr lang="da-DK" altLang="da-DK"/>
              <a:pPr/>
              <a:t>‹nr.›</a:t>
            </a:fld>
            <a:endParaRPr lang="da-DK" altLang="da-DK"/>
          </a:p>
        </p:txBody>
      </p:sp>
    </p:spTree>
    <p:extLst>
      <p:ext uri="{BB962C8B-B14F-4D97-AF65-F5344CB8AC3E}">
        <p14:creationId xmlns:p14="http://schemas.microsoft.com/office/powerpoint/2010/main" val="3542399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54E1CB6-5CE2-9916-EE08-40DA5643304D}"/>
              </a:ext>
            </a:extLst>
          </p:cNvPr>
          <p:cNvSpPr>
            <a:spLocks noGrp="1"/>
          </p:cNvSpPr>
          <p:nvPr>
            <p:ph type="dt" sz="half" idx="10"/>
          </p:nvPr>
        </p:nvSpPr>
        <p:spPr/>
        <p:txBody>
          <a:bodyPr/>
          <a:lstStyle>
            <a:lvl1pPr>
              <a:defRPr/>
            </a:lvl1pPr>
          </a:lstStyle>
          <a:p>
            <a:pPr>
              <a:defRPr/>
            </a:pPr>
            <a:endParaRPr lang="da-DK" altLang="da-DK"/>
          </a:p>
        </p:txBody>
      </p:sp>
      <p:sp>
        <p:nvSpPr>
          <p:cNvPr id="3" name="Footer Placeholder 4">
            <a:extLst>
              <a:ext uri="{FF2B5EF4-FFF2-40B4-BE49-F238E27FC236}">
                <a16:creationId xmlns:a16="http://schemas.microsoft.com/office/drawing/2014/main" id="{9042FCF3-1B87-4662-D832-DBA188466018}"/>
              </a:ext>
            </a:extLst>
          </p:cNvPr>
          <p:cNvSpPr>
            <a:spLocks noGrp="1"/>
          </p:cNvSpPr>
          <p:nvPr>
            <p:ph type="ftr" sz="quarter" idx="11"/>
          </p:nvPr>
        </p:nvSpPr>
        <p:spPr/>
        <p:txBody>
          <a:bodyPr/>
          <a:lstStyle>
            <a:lvl1pPr>
              <a:defRPr/>
            </a:lvl1pPr>
          </a:lstStyle>
          <a:p>
            <a:pPr>
              <a:defRPr/>
            </a:pPr>
            <a:endParaRPr lang="da-DK" altLang="da-DK"/>
          </a:p>
        </p:txBody>
      </p:sp>
      <p:sp>
        <p:nvSpPr>
          <p:cNvPr id="4" name="Slide Number Placeholder 5">
            <a:extLst>
              <a:ext uri="{FF2B5EF4-FFF2-40B4-BE49-F238E27FC236}">
                <a16:creationId xmlns:a16="http://schemas.microsoft.com/office/drawing/2014/main" id="{5B9D290D-71B8-F9DF-276F-AE64A86D8397}"/>
              </a:ext>
            </a:extLst>
          </p:cNvPr>
          <p:cNvSpPr>
            <a:spLocks noGrp="1"/>
          </p:cNvSpPr>
          <p:nvPr>
            <p:ph type="sldNum" sz="quarter" idx="12"/>
          </p:nvPr>
        </p:nvSpPr>
        <p:spPr/>
        <p:txBody>
          <a:bodyPr/>
          <a:lstStyle>
            <a:lvl1pPr>
              <a:defRPr/>
            </a:lvl1pPr>
          </a:lstStyle>
          <a:p>
            <a:fld id="{CBBE47CF-F0D6-7943-88AE-422627CAE8F8}" type="slidenum">
              <a:rPr lang="da-DK" altLang="da-DK"/>
              <a:pPr/>
              <a:t>‹nr.›</a:t>
            </a:fld>
            <a:endParaRPr lang="da-DK" altLang="da-DK"/>
          </a:p>
        </p:txBody>
      </p:sp>
    </p:spTree>
    <p:extLst>
      <p:ext uri="{BB962C8B-B14F-4D97-AF65-F5344CB8AC3E}">
        <p14:creationId xmlns:p14="http://schemas.microsoft.com/office/powerpoint/2010/main" val="3581649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lstStyle>
            <a:lvl1pPr algn="l">
              <a:defRPr sz="2200" b="0"/>
            </a:lvl1pPr>
          </a:lstStyle>
          <a:p>
            <a:r>
              <a:rPr lang="da-DK"/>
              <a:t>Klik for at redigere i master</a:t>
            </a:r>
            <a:endParaRPr lang="en-US" dirty="0"/>
          </a:p>
        </p:txBody>
      </p:sp>
      <p:sp>
        <p:nvSpPr>
          <p:cNvPr id="3" name="Content Placeholder 2"/>
          <p:cNvSpPr>
            <a:spLocks noGrp="1"/>
          </p:cNvSpPr>
          <p:nvPr>
            <p:ph idx="1"/>
          </p:nvPr>
        </p:nvSpPr>
        <p:spPr>
          <a:xfrm>
            <a:off x="3828856" y="596018"/>
            <a:ext cx="4500964" cy="5506041"/>
          </a:xfrm>
        </p:spPr>
        <p:txBody>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18347" y="3126528"/>
            <a:ext cx="2729523" cy="18288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3">
            <a:extLst>
              <a:ext uri="{FF2B5EF4-FFF2-40B4-BE49-F238E27FC236}">
                <a16:creationId xmlns:a16="http://schemas.microsoft.com/office/drawing/2014/main" id="{A4C0C790-2F0C-C2D8-A5B1-EA588F220159}"/>
              </a:ext>
            </a:extLst>
          </p:cNvPr>
          <p:cNvSpPr>
            <a:spLocks noGrp="1"/>
          </p:cNvSpPr>
          <p:nvPr>
            <p:ph type="dt" sz="half" idx="10"/>
          </p:nvPr>
        </p:nvSpPr>
        <p:spPr/>
        <p:txBody>
          <a:bodyPr/>
          <a:lstStyle>
            <a:lvl1pPr>
              <a:defRPr/>
            </a:lvl1pPr>
          </a:lstStyle>
          <a:p>
            <a:pPr>
              <a:defRPr/>
            </a:pPr>
            <a:endParaRPr lang="da-DK" altLang="da-DK"/>
          </a:p>
        </p:txBody>
      </p:sp>
      <p:sp>
        <p:nvSpPr>
          <p:cNvPr id="6" name="Footer Placeholder 4">
            <a:extLst>
              <a:ext uri="{FF2B5EF4-FFF2-40B4-BE49-F238E27FC236}">
                <a16:creationId xmlns:a16="http://schemas.microsoft.com/office/drawing/2014/main" id="{50BC717D-CA12-AC05-F140-EB1AB0984A31}"/>
              </a:ext>
            </a:extLst>
          </p:cNvPr>
          <p:cNvSpPr>
            <a:spLocks noGrp="1"/>
          </p:cNvSpPr>
          <p:nvPr>
            <p:ph type="ftr" sz="quarter" idx="11"/>
          </p:nvPr>
        </p:nvSpPr>
        <p:spPr/>
        <p:txBody>
          <a:bodyPr/>
          <a:lstStyle>
            <a:lvl1pPr>
              <a:defRPr/>
            </a:lvl1pPr>
          </a:lstStyle>
          <a:p>
            <a:pPr>
              <a:defRPr/>
            </a:pPr>
            <a:endParaRPr lang="da-DK" altLang="da-DK"/>
          </a:p>
        </p:txBody>
      </p:sp>
      <p:sp>
        <p:nvSpPr>
          <p:cNvPr id="7" name="Slide Number Placeholder 5">
            <a:extLst>
              <a:ext uri="{FF2B5EF4-FFF2-40B4-BE49-F238E27FC236}">
                <a16:creationId xmlns:a16="http://schemas.microsoft.com/office/drawing/2014/main" id="{62A169DF-3914-742B-D798-4A86A9FDA862}"/>
              </a:ext>
            </a:extLst>
          </p:cNvPr>
          <p:cNvSpPr>
            <a:spLocks noGrp="1"/>
          </p:cNvSpPr>
          <p:nvPr>
            <p:ph type="sldNum" sz="quarter" idx="12"/>
          </p:nvPr>
        </p:nvSpPr>
        <p:spPr/>
        <p:txBody>
          <a:bodyPr/>
          <a:lstStyle>
            <a:lvl1pPr>
              <a:defRPr/>
            </a:lvl1pPr>
          </a:lstStyle>
          <a:p>
            <a:fld id="{D177A528-1CA0-294F-99CB-E13D8212D682}" type="slidenum">
              <a:rPr lang="da-DK" altLang="da-DK"/>
              <a:pPr/>
              <a:t>‹nr.›</a:t>
            </a:fld>
            <a:endParaRPr lang="da-DK" altLang="da-DK"/>
          </a:p>
        </p:txBody>
      </p:sp>
    </p:spTree>
    <p:extLst>
      <p:ext uri="{BB962C8B-B14F-4D97-AF65-F5344CB8AC3E}">
        <p14:creationId xmlns:p14="http://schemas.microsoft.com/office/powerpoint/2010/main" val="461562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lstStyle>
            <a:lvl1pPr algn="l">
              <a:defRPr sz="2400" b="0"/>
            </a:lvl1pPr>
          </a:lstStyle>
          <a:p>
            <a:r>
              <a:rPr lang="da-DK"/>
              <a:t>Klik for at redigere i master</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a-DK" noProof="0"/>
              <a:t>Klik på ikonet for at tilføje et billede</a:t>
            </a:r>
            <a:endParaRPr lang="en-US" noProof="0" dirty="0"/>
          </a:p>
        </p:txBody>
      </p:sp>
      <p:sp>
        <p:nvSpPr>
          <p:cNvPr id="4" name="Text Placeholder 3"/>
          <p:cNvSpPr>
            <a:spLocks noGrp="1"/>
          </p:cNvSpPr>
          <p:nvPr>
            <p:ph type="body" sz="half" idx="2"/>
          </p:nvPr>
        </p:nvSpPr>
        <p:spPr>
          <a:xfrm>
            <a:off x="817318" y="3269869"/>
            <a:ext cx="4423803" cy="18288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3" name="Date Placeholder 4">
            <a:extLst>
              <a:ext uri="{FF2B5EF4-FFF2-40B4-BE49-F238E27FC236}">
                <a16:creationId xmlns:a16="http://schemas.microsoft.com/office/drawing/2014/main" id="{D4C2B044-12A9-FFFE-124A-91A370983546}"/>
              </a:ext>
            </a:extLst>
          </p:cNvPr>
          <p:cNvSpPr>
            <a:spLocks noGrp="1"/>
          </p:cNvSpPr>
          <p:nvPr>
            <p:ph type="dt" sz="half" idx="10"/>
          </p:nvPr>
        </p:nvSpPr>
        <p:spPr>
          <a:xfrm>
            <a:off x="4524375" y="6181725"/>
            <a:ext cx="717550" cy="365125"/>
          </a:xfrm>
        </p:spPr>
        <p:txBody>
          <a:bodyPr/>
          <a:lstStyle>
            <a:lvl1pPr>
              <a:defRPr/>
            </a:lvl1pPr>
          </a:lstStyle>
          <a:p>
            <a:pPr>
              <a:defRPr/>
            </a:pPr>
            <a:endParaRPr lang="da-DK" altLang="da-DK"/>
          </a:p>
        </p:txBody>
      </p:sp>
      <p:sp>
        <p:nvSpPr>
          <p:cNvPr id="5" name="Footer Placeholder 5">
            <a:extLst>
              <a:ext uri="{FF2B5EF4-FFF2-40B4-BE49-F238E27FC236}">
                <a16:creationId xmlns:a16="http://schemas.microsoft.com/office/drawing/2014/main" id="{0DCFF5E1-79E8-F8FC-66CE-08B5F4F630AB}"/>
              </a:ext>
            </a:extLst>
          </p:cNvPr>
          <p:cNvSpPr>
            <a:spLocks noGrp="1"/>
          </p:cNvSpPr>
          <p:nvPr>
            <p:ph type="ftr" sz="quarter" idx="11"/>
          </p:nvPr>
        </p:nvSpPr>
        <p:spPr>
          <a:xfrm>
            <a:off x="817563" y="6181725"/>
            <a:ext cx="3706812" cy="365125"/>
          </a:xfrm>
        </p:spPr>
        <p:txBody>
          <a:bodyPr/>
          <a:lstStyle>
            <a:lvl1pPr>
              <a:defRPr/>
            </a:lvl1pPr>
          </a:lstStyle>
          <a:p>
            <a:pPr>
              <a:defRPr/>
            </a:pPr>
            <a:endParaRPr lang="da-DK" altLang="da-DK"/>
          </a:p>
        </p:txBody>
      </p:sp>
      <p:sp>
        <p:nvSpPr>
          <p:cNvPr id="6" name="Slide Number Placeholder 6">
            <a:extLst>
              <a:ext uri="{FF2B5EF4-FFF2-40B4-BE49-F238E27FC236}">
                <a16:creationId xmlns:a16="http://schemas.microsoft.com/office/drawing/2014/main" id="{91CF7D58-7EE9-4986-2EBD-8E3500349DB0}"/>
              </a:ext>
            </a:extLst>
          </p:cNvPr>
          <p:cNvSpPr>
            <a:spLocks noGrp="1"/>
          </p:cNvSpPr>
          <p:nvPr>
            <p:ph type="sldNum" sz="quarter" idx="12"/>
          </p:nvPr>
        </p:nvSpPr>
        <p:spPr>
          <a:xfrm>
            <a:off x="8024813" y="6181725"/>
            <a:ext cx="304800" cy="328613"/>
          </a:xfrm>
        </p:spPr>
        <p:txBody>
          <a:bodyPr/>
          <a:lstStyle>
            <a:lvl1pPr>
              <a:defRPr/>
            </a:lvl1pPr>
          </a:lstStyle>
          <a:p>
            <a:fld id="{7FE48CE7-4B3D-0748-B38B-C9766D639FF8}" type="slidenum">
              <a:rPr lang="da-DK" altLang="da-DK"/>
              <a:pPr/>
              <a:t>‹nr.›</a:t>
            </a:fld>
            <a:endParaRPr lang="da-DK" altLang="da-DK"/>
          </a:p>
        </p:txBody>
      </p:sp>
    </p:spTree>
    <p:extLst>
      <p:ext uri="{BB962C8B-B14F-4D97-AF65-F5344CB8AC3E}">
        <p14:creationId xmlns:p14="http://schemas.microsoft.com/office/powerpoint/2010/main" val="1599619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lstStyle>
            <a:lvl1pPr algn="l">
              <a:defRPr sz="2000" b="0"/>
            </a:lvl1pPr>
          </a:lstStyle>
          <a:p>
            <a:r>
              <a:rPr lang="da-DK"/>
              <a:t>Klik for at redigere i master</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a-DK" noProof="0"/>
              <a:t>Klik på ikonet for at tilføje et billede</a:t>
            </a:r>
            <a:endParaRPr lang="en-US" noProof="0" dirty="0"/>
          </a:p>
        </p:txBody>
      </p:sp>
      <p:sp>
        <p:nvSpPr>
          <p:cNvPr id="4" name="Text Placeholder 3"/>
          <p:cNvSpPr>
            <a:spLocks noGrp="1"/>
          </p:cNvSpPr>
          <p:nvPr>
            <p:ph type="body" sz="half" idx="2"/>
          </p:nvPr>
        </p:nvSpPr>
        <p:spPr>
          <a:xfrm>
            <a:off x="917677" y="5284990"/>
            <a:ext cx="7413007" cy="81707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a:extLst>
              <a:ext uri="{FF2B5EF4-FFF2-40B4-BE49-F238E27FC236}">
                <a16:creationId xmlns:a16="http://schemas.microsoft.com/office/drawing/2014/main" id="{8F2BC3C1-9072-8CBD-079D-95E7640ACC21}"/>
              </a:ext>
            </a:extLst>
          </p:cNvPr>
          <p:cNvSpPr>
            <a:spLocks noGrp="1"/>
          </p:cNvSpPr>
          <p:nvPr>
            <p:ph type="dt" sz="half" idx="10"/>
          </p:nvPr>
        </p:nvSpPr>
        <p:spPr/>
        <p:txBody>
          <a:bodyPr/>
          <a:lstStyle>
            <a:lvl1pPr>
              <a:defRPr/>
            </a:lvl1pPr>
          </a:lstStyle>
          <a:p>
            <a:pPr>
              <a:defRPr/>
            </a:pPr>
            <a:endParaRPr lang="da-DK" altLang="da-DK"/>
          </a:p>
        </p:txBody>
      </p:sp>
      <p:sp>
        <p:nvSpPr>
          <p:cNvPr id="6" name="Footer Placeholder 5">
            <a:extLst>
              <a:ext uri="{FF2B5EF4-FFF2-40B4-BE49-F238E27FC236}">
                <a16:creationId xmlns:a16="http://schemas.microsoft.com/office/drawing/2014/main" id="{131FC4C6-054E-133F-8FB6-D6B29C2B85C7}"/>
              </a:ext>
            </a:extLst>
          </p:cNvPr>
          <p:cNvSpPr>
            <a:spLocks noGrp="1"/>
          </p:cNvSpPr>
          <p:nvPr>
            <p:ph type="ftr" sz="quarter" idx="11"/>
          </p:nvPr>
        </p:nvSpPr>
        <p:spPr>
          <a:xfrm>
            <a:off x="917575" y="6181725"/>
            <a:ext cx="5337175" cy="365125"/>
          </a:xfrm>
        </p:spPr>
        <p:txBody>
          <a:bodyPr/>
          <a:lstStyle>
            <a:lvl1pPr>
              <a:defRPr/>
            </a:lvl1pPr>
          </a:lstStyle>
          <a:p>
            <a:pPr>
              <a:defRPr/>
            </a:pPr>
            <a:endParaRPr lang="da-DK" altLang="da-DK"/>
          </a:p>
        </p:txBody>
      </p:sp>
      <p:sp>
        <p:nvSpPr>
          <p:cNvPr id="7" name="Slide Number Placeholder 6">
            <a:extLst>
              <a:ext uri="{FF2B5EF4-FFF2-40B4-BE49-F238E27FC236}">
                <a16:creationId xmlns:a16="http://schemas.microsoft.com/office/drawing/2014/main" id="{4F66440B-16E7-1A0A-1440-7424C4B42DF2}"/>
              </a:ext>
            </a:extLst>
          </p:cNvPr>
          <p:cNvSpPr>
            <a:spLocks noGrp="1"/>
          </p:cNvSpPr>
          <p:nvPr>
            <p:ph type="sldNum" sz="quarter" idx="12"/>
          </p:nvPr>
        </p:nvSpPr>
        <p:spPr/>
        <p:txBody>
          <a:bodyPr/>
          <a:lstStyle>
            <a:lvl1pPr>
              <a:defRPr/>
            </a:lvl1pPr>
          </a:lstStyle>
          <a:p>
            <a:fld id="{2FADB55B-1222-ED44-9CE1-B5AE0D9BC842}" type="slidenum">
              <a:rPr lang="da-DK" altLang="da-DK"/>
              <a:pPr/>
              <a:t>‹nr.›</a:t>
            </a:fld>
            <a:endParaRPr lang="da-DK" altLang="da-DK"/>
          </a:p>
        </p:txBody>
      </p:sp>
    </p:spTree>
    <p:extLst>
      <p:ext uri="{BB962C8B-B14F-4D97-AF65-F5344CB8AC3E}">
        <p14:creationId xmlns:p14="http://schemas.microsoft.com/office/powerpoint/2010/main" val="2302769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lstStyle>
            <a:lvl1pPr algn="l">
              <a:defRPr sz="2800" b="0" cap="all"/>
            </a:lvl1pPr>
          </a:lstStyle>
          <a:p>
            <a:r>
              <a:rPr lang="da-DK"/>
              <a:t>Klik for at redigere i master</a:t>
            </a:r>
            <a:endParaRPr lang="en-US" dirty="0"/>
          </a:p>
        </p:txBody>
      </p:sp>
      <p:sp>
        <p:nvSpPr>
          <p:cNvPr id="3" name="Text Placeholder 2"/>
          <p:cNvSpPr>
            <a:spLocks noGrp="1"/>
          </p:cNvSpPr>
          <p:nvPr>
            <p:ph type="body" idx="1"/>
          </p:nvPr>
        </p:nvSpPr>
        <p:spPr>
          <a:xfrm>
            <a:off x="818347" y="4343400"/>
            <a:ext cx="7511474" cy="1758660"/>
          </a:xfrm>
        </p:spPr>
        <p:txBody>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a:extLst>
              <a:ext uri="{FF2B5EF4-FFF2-40B4-BE49-F238E27FC236}">
                <a16:creationId xmlns:a16="http://schemas.microsoft.com/office/drawing/2014/main" id="{757F6C91-D238-62AB-AB2B-C6A534C97FEE}"/>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41E5B8F5-842C-46ED-5C01-B1A98DD52FF1}"/>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FF48012F-C758-1EA0-687A-3E5FDDE8154C}"/>
              </a:ext>
            </a:extLst>
          </p:cNvPr>
          <p:cNvSpPr>
            <a:spLocks noGrp="1"/>
          </p:cNvSpPr>
          <p:nvPr>
            <p:ph type="sldNum" sz="quarter" idx="12"/>
          </p:nvPr>
        </p:nvSpPr>
        <p:spPr/>
        <p:txBody>
          <a:bodyPr/>
          <a:lstStyle>
            <a:lvl1pPr>
              <a:defRPr/>
            </a:lvl1pPr>
          </a:lstStyle>
          <a:p>
            <a:fld id="{44CF8E43-F8ED-724E-BADC-E0CF53CDA264}" type="slidenum">
              <a:rPr lang="da-DK" altLang="da-DK"/>
              <a:pPr/>
              <a:t>‹nr.›</a:t>
            </a:fld>
            <a:endParaRPr lang="da-DK" altLang="da-DK"/>
          </a:p>
        </p:txBody>
      </p:sp>
    </p:spTree>
    <p:extLst>
      <p:ext uri="{BB962C8B-B14F-4D97-AF65-F5344CB8AC3E}">
        <p14:creationId xmlns:p14="http://schemas.microsoft.com/office/powerpoint/2010/main" val="3243393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15489C51-EAB7-FB09-5C1F-0108598FD31C}"/>
              </a:ext>
            </a:extLst>
          </p:cNvPr>
          <p:cNvSpPr txBox="1"/>
          <p:nvPr/>
        </p:nvSpPr>
        <p:spPr>
          <a:xfrm>
            <a:off x="584200" y="860425"/>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8000" dirty="0">
                <a:solidFill>
                  <a:schemeClr val="accent1"/>
                </a:solidFill>
              </a:rPr>
              <a:t>“</a:t>
            </a:r>
          </a:p>
        </p:txBody>
      </p:sp>
      <p:sp>
        <p:nvSpPr>
          <p:cNvPr id="5" name="TextBox 14">
            <a:extLst>
              <a:ext uri="{FF2B5EF4-FFF2-40B4-BE49-F238E27FC236}">
                <a16:creationId xmlns:a16="http://schemas.microsoft.com/office/drawing/2014/main" id="{5C1D1A4B-DD37-BECF-42EA-FB7FBDFD470D}"/>
              </a:ext>
            </a:extLst>
          </p:cNvPr>
          <p:cNvSpPr txBox="1"/>
          <p:nvPr/>
        </p:nvSpPr>
        <p:spPr>
          <a:xfrm>
            <a:off x="7888288" y="298608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hangingPunct="1">
              <a:defRPr/>
            </a:pP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da-DK"/>
              <a:t>Klik for at redigere i master</a:t>
            </a:r>
            <a:endParaRPr lang="en-US" dirty="0"/>
          </a:p>
        </p:txBody>
      </p:sp>
      <p:sp>
        <p:nvSpPr>
          <p:cNvPr id="10" name="Text Placeholder 9"/>
          <p:cNvSpPr>
            <a:spLocks noGrp="1"/>
          </p:cNvSpPr>
          <p:nvPr>
            <p:ph type="body" sz="quarter" idx="13"/>
          </p:nvPr>
        </p:nvSpPr>
        <p:spPr>
          <a:xfrm>
            <a:off x="1256436" y="3650606"/>
            <a:ext cx="6631128" cy="381000"/>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i master</a:t>
            </a:r>
          </a:p>
        </p:txBody>
      </p:sp>
      <p:sp>
        <p:nvSpPr>
          <p:cNvPr id="3" name="Text Placeholder 2"/>
          <p:cNvSpPr>
            <a:spLocks noGrp="1"/>
          </p:cNvSpPr>
          <p:nvPr>
            <p:ph type="body" idx="1"/>
          </p:nvPr>
        </p:nvSpPr>
        <p:spPr>
          <a:xfrm>
            <a:off x="818347" y="4641206"/>
            <a:ext cx="7511473" cy="1447800"/>
          </a:xfrm>
        </p:spPr>
        <p:txBody>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6" name="Date Placeholder 3">
            <a:extLst>
              <a:ext uri="{FF2B5EF4-FFF2-40B4-BE49-F238E27FC236}">
                <a16:creationId xmlns:a16="http://schemas.microsoft.com/office/drawing/2014/main" id="{2F7E23D7-5EDE-15A7-6200-8F4B1A32A693}"/>
              </a:ext>
            </a:extLst>
          </p:cNvPr>
          <p:cNvSpPr>
            <a:spLocks noGrp="1"/>
          </p:cNvSpPr>
          <p:nvPr>
            <p:ph type="dt" sz="half" idx="14"/>
          </p:nvPr>
        </p:nvSpPr>
        <p:spPr/>
        <p:txBody>
          <a:bodyPr/>
          <a:lstStyle>
            <a:lvl1pPr>
              <a:defRPr/>
            </a:lvl1pPr>
          </a:lstStyle>
          <a:p>
            <a:pPr>
              <a:defRPr/>
            </a:pPr>
            <a:endParaRPr lang="da-DK" altLang="da-DK"/>
          </a:p>
        </p:txBody>
      </p:sp>
      <p:sp>
        <p:nvSpPr>
          <p:cNvPr id="7" name="Footer Placeholder 4">
            <a:extLst>
              <a:ext uri="{FF2B5EF4-FFF2-40B4-BE49-F238E27FC236}">
                <a16:creationId xmlns:a16="http://schemas.microsoft.com/office/drawing/2014/main" id="{CC001641-2E52-7102-9A01-11D75E61BE55}"/>
              </a:ext>
            </a:extLst>
          </p:cNvPr>
          <p:cNvSpPr>
            <a:spLocks noGrp="1"/>
          </p:cNvSpPr>
          <p:nvPr>
            <p:ph type="ftr" sz="quarter" idx="15"/>
          </p:nvPr>
        </p:nvSpPr>
        <p:spPr/>
        <p:txBody>
          <a:bodyPr/>
          <a:lstStyle>
            <a:lvl1pPr>
              <a:defRPr/>
            </a:lvl1pPr>
          </a:lstStyle>
          <a:p>
            <a:pPr>
              <a:defRPr/>
            </a:pPr>
            <a:endParaRPr lang="da-DK" altLang="da-DK"/>
          </a:p>
        </p:txBody>
      </p:sp>
      <p:sp>
        <p:nvSpPr>
          <p:cNvPr id="8" name="Slide Number Placeholder 5">
            <a:extLst>
              <a:ext uri="{FF2B5EF4-FFF2-40B4-BE49-F238E27FC236}">
                <a16:creationId xmlns:a16="http://schemas.microsoft.com/office/drawing/2014/main" id="{26CE2F3C-2013-41DC-0AC2-6383427F7E33}"/>
              </a:ext>
            </a:extLst>
          </p:cNvPr>
          <p:cNvSpPr>
            <a:spLocks noGrp="1"/>
          </p:cNvSpPr>
          <p:nvPr>
            <p:ph type="sldNum" sz="quarter" idx="16"/>
          </p:nvPr>
        </p:nvSpPr>
        <p:spPr/>
        <p:txBody>
          <a:bodyPr/>
          <a:lstStyle>
            <a:lvl1pPr>
              <a:defRPr/>
            </a:lvl1pPr>
          </a:lstStyle>
          <a:p>
            <a:fld id="{E3992AB2-1C2B-5F41-BC8A-4C51D6CD5534}" type="slidenum">
              <a:rPr lang="da-DK" altLang="da-DK"/>
              <a:pPr/>
              <a:t>‹nr.›</a:t>
            </a:fld>
            <a:endParaRPr lang="da-DK" altLang="da-DK"/>
          </a:p>
        </p:txBody>
      </p:sp>
    </p:spTree>
    <p:extLst>
      <p:ext uri="{BB962C8B-B14F-4D97-AF65-F5344CB8AC3E}">
        <p14:creationId xmlns:p14="http://schemas.microsoft.com/office/powerpoint/2010/main" val="394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lstStyle>
            <a:lvl1pPr algn="l">
              <a:defRPr sz="2800" b="0" cap="all"/>
            </a:lvl1pPr>
          </a:lstStyle>
          <a:p>
            <a:r>
              <a:rPr lang="da-DK"/>
              <a:t>Klik for at redigere i master</a:t>
            </a:r>
            <a:endParaRPr lang="en-US" dirty="0"/>
          </a:p>
        </p:txBody>
      </p:sp>
      <p:sp>
        <p:nvSpPr>
          <p:cNvPr id="3" name="Text Placeholder 2"/>
          <p:cNvSpPr>
            <a:spLocks noGrp="1"/>
          </p:cNvSpPr>
          <p:nvPr>
            <p:ph type="body" idx="1"/>
          </p:nvPr>
        </p:nvSpPr>
        <p:spPr>
          <a:xfrm>
            <a:off x="821015" y="5072366"/>
            <a:ext cx="7512339" cy="1029694"/>
          </a:xfrm>
        </p:spPr>
        <p:txBody>
          <a:bodyPr anchor="t"/>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a:extLst>
              <a:ext uri="{FF2B5EF4-FFF2-40B4-BE49-F238E27FC236}">
                <a16:creationId xmlns:a16="http://schemas.microsoft.com/office/drawing/2014/main" id="{0BAF703D-1FC2-3BC2-A1D1-ACC4FDB5271B}"/>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DB50CA24-4895-CA13-8C2F-4116FBA58EF5}"/>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539D8009-5D94-9371-E710-AB92596D311B}"/>
              </a:ext>
            </a:extLst>
          </p:cNvPr>
          <p:cNvSpPr>
            <a:spLocks noGrp="1"/>
          </p:cNvSpPr>
          <p:nvPr>
            <p:ph type="sldNum" sz="quarter" idx="12"/>
          </p:nvPr>
        </p:nvSpPr>
        <p:spPr/>
        <p:txBody>
          <a:bodyPr/>
          <a:lstStyle>
            <a:lvl1pPr>
              <a:defRPr/>
            </a:lvl1pPr>
          </a:lstStyle>
          <a:p>
            <a:fld id="{21AD89F2-AE8F-7248-88DB-4C56BC5F3CCC}" type="slidenum">
              <a:rPr lang="da-DK" altLang="da-DK"/>
              <a:pPr/>
              <a:t>‹nr.›</a:t>
            </a:fld>
            <a:endParaRPr lang="da-DK" altLang="da-DK"/>
          </a:p>
        </p:txBody>
      </p:sp>
    </p:spTree>
    <p:extLst>
      <p:ext uri="{BB962C8B-B14F-4D97-AF65-F5344CB8AC3E}">
        <p14:creationId xmlns:p14="http://schemas.microsoft.com/office/powerpoint/2010/main" val="3745786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6CBF0674-3900-A9D2-1C37-DB4E05BF95BD}"/>
              </a:ext>
            </a:extLst>
          </p:cNvPr>
          <p:cNvSpPr txBox="1"/>
          <p:nvPr/>
        </p:nvSpPr>
        <p:spPr>
          <a:xfrm>
            <a:off x="584200" y="754063"/>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8000" dirty="0">
                <a:solidFill>
                  <a:schemeClr val="accent1"/>
                </a:solidFill>
              </a:rPr>
              <a:t>“</a:t>
            </a:r>
          </a:p>
        </p:txBody>
      </p:sp>
      <p:sp>
        <p:nvSpPr>
          <p:cNvPr id="5" name="TextBox 15">
            <a:extLst>
              <a:ext uri="{FF2B5EF4-FFF2-40B4-BE49-F238E27FC236}">
                <a16:creationId xmlns:a16="http://schemas.microsoft.com/office/drawing/2014/main" id="{83A1851B-842D-0FFC-DCAE-96291E66F947}"/>
              </a:ext>
            </a:extLst>
          </p:cNvPr>
          <p:cNvSpPr txBox="1"/>
          <p:nvPr/>
        </p:nvSpPr>
        <p:spPr>
          <a:xfrm>
            <a:off x="7888288" y="2879725"/>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hangingPunct="1">
              <a:defRPr/>
            </a:pP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da-DK"/>
              <a:t>Klik for at redigere i master</a:t>
            </a:r>
            <a:endParaRPr lang="en-US" dirty="0"/>
          </a:p>
        </p:txBody>
      </p:sp>
      <p:sp>
        <p:nvSpPr>
          <p:cNvPr id="10" name="Text Placeholder 9"/>
          <p:cNvSpPr>
            <a:spLocks noGrp="1"/>
          </p:cNvSpPr>
          <p:nvPr>
            <p:ph type="body" sz="quarter" idx="13"/>
          </p:nvPr>
        </p:nvSpPr>
        <p:spPr>
          <a:xfrm>
            <a:off x="818347" y="3886200"/>
            <a:ext cx="7512338" cy="1053662"/>
          </a:xfrm>
        </p:spPr>
        <p:txBody>
          <a:bodyPr anchor="b"/>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lvl="0"/>
            <a:r>
              <a:rPr lang="da-DK"/>
              <a:t>Klik for at redigere i master</a:t>
            </a:r>
          </a:p>
        </p:txBody>
      </p:sp>
      <p:sp>
        <p:nvSpPr>
          <p:cNvPr id="3" name="Text Placeholder 2"/>
          <p:cNvSpPr>
            <a:spLocks noGrp="1"/>
          </p:cNvSpPr>
          <p:nvPr>
            <p:ph type="body" idx="1"/>
          </p:nvPr>
        </p:nvSpPr>
        <p:spPr>
          <a:xfrm>
            <a:off x="818347" y="4939862"/>
            <a:ext cx="7512338" cy="1162198"/>
          </a:xfrm>
        </p:spPr>
        <p:txBody>
          <a:bodyPr anchor="t"/>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6" name="Date Placeholder 3">
            <a:extLst>
              <a:ext uri="{FF2B5EF4-FFF2-40B4-BE49-F238E27FC236}">
                <a16:creationId xmlns:a16="http://schemas.microsoft.com/office/drawing/2014/main" id="{7CD56A8B-3CAA-AF5D-A2ED-823253BFC0D6}"/>
              </a:ext>
            </a:extLst>
          </p:cNvPr>
          <p:cNvSpPr>
            <a:spLocks noGrp="1"/>
          </p:cNvSpPr>
          <p:nvPr>
            <p:ph type="dt" sz="half" idx="14"/>
          </p:nvPr>
        </p:nvSpPr>
        <p:spPr/>
        <p:txBody>
          <a:bodyPr/>
          <a:lstStyle>
            <a:lvl1pPr>
              <a:defRPr/>
            </a:lvl1pPr>
          </a:lstStyle>
          <a:p>
            <a:pPr>
              <a:defRPr/>
            </a:pPr>
            <a:endParaRPr lang="da-DK" altLang="da-DK"/>
          </a:p>
        </p:txBody>
      </p:sp>
      <p:sp>
        <p:nvSpPr>
          <p:cNvPr id="7" name="Footer Placeholder 4">
            <a:extLst>
              <a:ext uri="{FF2B5EF4-FFF2-40B4-BE49-F238E27FC236}">
                <a16:creationId xmlns:a16="http://schemas.microsoft.com/office/drawing/2014/main" id="{777744D8-BF46-FA19-8136-E74172F781FE}"/>
              </a:ext>
            </a:extLst>
          </p:cNvPr>
          <p:cNvSpPr>
            <a:spLocks noGrp="1"/>
          </p:cNvSpPr>
          <p:nvPr>
            <p:ph type="ftr" sz="quarter" idx="15"/>
          </p:nvPr>
        </p:nvSpPr>
        <p:spPr/>
        <p:txBody>
          <a:bodyPr/>
          <a:lstStyle>
            <a:lvl1pPr>
              <a:defRPr/>
            </a:lvl1pPr>
          </a:lstStyle>
          <a:p>
            <a:pPr>
              <a:defRPr/>
            </a:pPr>
            <a:endParaRPr lang="da-DK" altLang="da-DK"/>
          </a:p>
        </p:txBody>
      </p:sp>
      <p:sp>
        <p:nvSpPr>
          <p:cNvPr id="8" name="Slide Number Placeholder 5">
            <a:extLst>
              <a:ext uri="{FF2B5EF4-FFF2-40B4-BE49-F238E27FC236}">
                <a16:creationId xmlns:a16="http://schemas.microsoft.com/office/drawing/2014/main" id="{590A055C-25BA-02B1-1D72-F7EB207AECFB}"/>
              </a:ext>
            </a:extLst>
          </p:cNvPr>
          <p:cNvSpPr>
            <a:spLocks noGrp="1"/>
          </p:cNvSpPr>
          <p:nvPr>
            <p:ph type="sldNum" sz="quarter" idx="16"/>
          </p:nvPr>
        </p:nvSpPr>
        <p:spPr/>
        <p:txBody>
          <a:bodyPr/>
          <a:lstStyle>
            <a:lvl1pPr>
              <a:defRPr/>
            </a:lvl1pPr>
          </a:lstStyle>
          <a:p>
            <a:fld id="{2CCD48EF-F3C9-6D4F-A9B4-DE6B75CF15F1}" type="slidenum">
              <a:rPr lang="da-DK" altLang="da-DK"/>
              <a:pPr/>
              <a:t>‹nr.›</a:t>
            </a:fld>
            <a:endParaRPr lang="da-DK" altLang="da-DK"/>
          </a:p>
        </p:txBody>
      </p:sp>
    </p:spTree>
    <p:extLst>
      <p:ext uri="{BB962C8B-B14F-4D97-AF65-F5344CB8AC3E}">
        <p14:creationId xmlns:p14="http://schemas.microsoft.com/office/powerpoint/2010/main" val="2413491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a:lstStyle>
            <a:lvl1pPr>
              <a:defRPr lang="en-US" sz="2800" b="0" dirty="0"/>
            </a:lvl1pPr>
          </a:lstStyle>
          <a:p>
            <a:pPr lvl="0"/>
            <a:r>
              <a:rPr lang="da-DK"/>
              <a:t>Klik for at redigere i master</a:t>
            </a:r>
            <a:endParaRPr lang="en-US" dirty="0"/>
          </a:p>
        </p:txBody>
      </p:sp>
      <p:sp>
        <p:nvSpPr>
          <p:cNvPr id="10" name="Text Placeholder 9"/>
          <p:cNvSpPr>
            <a:spLocks noGrp="1"/>
          </p:cNvSpPr>
          <p:nvPr>
            <p:ph type="body" sz="quarter" idx="13"/>
          </p:nvPr>
        </p:nvSpPr>
        <p:spPr>
          <a:xfrm>
            <a:off x="818346" y="3682941"/>
            <a:ext cx="7511473" cy="1049283"/>
          </a:xfrm>
        </p:spPr>
        <p:txBody>
          <a:bodyPr anchor="b"/>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lvl="0"/>
            <a:r>
              <a:rPr lang="da-DK"/>
              <a:t>Klik for at redigere i master</a:t>
            </a:r>
          </a:p>
        </p:txBody>
      </p:sp>
      <p:sp>
        <p:nvSpPr>
          <p:cNvPr id="3" name="Text Placeholder 2"/>
          <p:cNvSpPr>
            <a:spLocks noGrp="1"/>
          </p:cNvSpPr>
          <p:nvPr>
            <p:ph type="body" idx="1"/>
          </p:nvPr>
        </p:nvSpPr>
        <p:spPr>
          <a:xfrm>
            <a:off x="818347" y="4732224"/>
            <a:ext cx="7511472" cy="1369836"/>
          </a:xfrm>
        </p:spPr>
        <p:txBody>
          <a:bodyPr anchor="t"/>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a:extLst>
              <a:ext uri="{FF2B5EF4-FFF2-40B4-BE49-F238E27FC236}">
                <a16:creationId xmlns:a16="http://schemas.microsoft.com/office/drawing/2014/main" id="{F0E7D3B8-6380-3A84-1179-81BB1E3714B5}"/>
              </a:ext>
            </a:extLst>
          </p:cNvPr>
          <p:cNvSpPr>
            <a:spLocks noGrp="1"/>
          </p:cNvSpPr>
          <p:nvPr>
            <p:ph type="dt" sz="half" idx="14"/>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A4E2C9CC-A2AC-F400-87F1-268D905CD796}"/>
              </a:ext>
            </a:extLst>
          </p:cNvPr>
          <p:cNvSpPr>
            <a:spLocks noGrp="1"/>
          </p:cNvSpPr>
          <p:nvPr>
            <p:ph type="ftr" sz="quarter" idx="15"/>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B81270D8-116B-5268-6D8E-646BD5C3AC79}"/>
              </a:ext>
            </a:extLst>
          </p:cNvPr>
          <p:cNvSpPr>
            <a:spLocks noGrp="1"/>
          </p:cNvSpPr>
          <p:nvPr>
            <p:ph type="sldNum" sz="quarter" idx="16"/>
          </p:nvPr>
        </p:nvSpPr>
        <p:spPr/>
        <p:txBody>
          <a:bodyPr/>
          <a:lstStyle>
            <a:lvl1pPr>
              <a:defRPr/>
            </a:lvl1pPr>
          </a:lstStyle>
          <a:p>
            <a:fld id="{2FD8FF59-C5C1-9941-922B-FEC6BA19A516}" type="slidenum">
              <a:rPr lang="da-DK" altLang="da-DK"/>
              <a:pPr/>
              <a:t>‹nr.›</a:t>
            </a:fld>
            <a:endParaRPr lang="da-DK" altLang="da-DK"/>
          </a:p>
        </p:txBody>
      </p:sp>
    </p:spTree>
    <p:extLst>
      <p:ext uri="{BB962C8B-B14F-4D97-AF65-F5344CB8AC3E}">
        <p14:creationId xmlns:p14="http://schemas.microsoft.com/office/powerpoint/2010/main" val="142916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3">
            <a:extLst>
              <a:ext uri="{FF2B5EF4-FFF2-40B4-BE49-F238E27FC236}">
                <a16:creationId xmlns:a16="http://schemas.microsoft.com/office/drawing/2014/main" id="{31E680C4-90B7-D182-DA90-EC305498CE78}"/>
              </a:ext>
            </a:extLst>
          </p:cNvPr>
          <p:cNvSpPr>
            <a:spLocks noGrp="1"/>
          </p:cNvSpPr>
          <p:nvPr>
            <p:ph type="dt" sz="half" idx="10"/>
          </p:nvPr>
        </p:nvSpPr>
        <p:spPr/>
        <p:txBody>
          <a:bodyPr/>
          <a:lstStyle>
            <a:lvl1pPr>
              <a:defRPr/>
            </a:lvl1pPr>
          </a:lstStyle>
          <a:p>
            <a:pPr>
              <a:defRPr/>
            </a:pPr>
            <a:endParaRPr lang="da-DK" altLang="da-DK"/>
          </a:p>
        </p:txBody>
      </p:sp>
      <p:sp>
        <p:nvSpPr>
          <p:cNvPr id="4" name="Footer Placeholder 4">
            <a:extLst>
              <a:ext uri="{FF2B5EF4-FFF2-40B4-BE49-F238E27FC236}">
                <a16:creationId xmlns:a16="http://schemas.microsoft.com/office/drawing/2014/main" id="{FE40C64B-723E-BB8A-A75D-7654FFC434EC}"/>
              </a:ext>
            </a:extLst>
          </p:cNvPr>
          <p:cNvSpPr>
            <a:spLocks noGrp="1"/>
          </p:cNvSpPr>
          <p:nvPr>
            <p:ph type="ftr" sz="quarter" idx="11"/>
          </p:nvPr>
        </p:nvSpPr>
        <p:spPr/>
        <p:txBody>
          <a:bodyPr/>
          <a:lstStyle>
            <a:lvl1pPr>
              <a:defRPr/>
            </a:lvl1pPr>
          </a:lstStyle>
          <a:p>
            <a:pPr>
              <a:defRPr/>
            </a:pPr>
            <a:endParaRPr lang="da-DK" altLang="da-DK"/>
          </a:p>
        </p:txBody>
      </p:sp>
      <p:sp>
        <p:nvSpPr>
          <p:cNvPr id="5" name="Slide Number Placeholder 5">
            <a:extLst>
              <a:ext uri="{FF2B5EF4-FFF2-40B4-BE49-F238E27FC236}">
                <a16:creationId xmlns:a16="http://schemas.microsoft.com/office/drawing/2014/main" id="{C0AE9AF5-265A-D83D-6B63-270E2ED8C77B}"/>
              </a:ext>
            </a:extLst>
          </p:cNvPr>
          <p:cNvSpPr>
            <a:spLocks noGrp="1"/>
          </p:cNvSpPr>
          <p:nvPr>
            <p:ph type="sldNum" sz="quarter" idx="12"/>
          </p:nvPr>
        </p:nvSpPr>
        <p:spPr/>
        <p:txBody>
          <a:bodyPr/>
          <a:lstStyle>
            <a:lvl1pPr>
              <a:defRPr/>
            </a:lvl1pPr>
          </a:lstStyle>
          <a:p>
            <a:fld id="{DEF9C91A-A2B5-C24E-A3CF-B993E755B449}" type="slidenum">
              <a:rPr lang="da-DK" altLang="da-DK"/>
              <a:pPr/>
              <a:t>‹nr.›</a:t>
            </a:fld>
            <a:endParaRPr lang="da-DK" altLang="da-DK"/>
          </a:p>
        </p:txBody>
      </p:sp>
    </p:spTree>
    <p:extLst>
      <p:ext uri="{BB962C8B-B14F-4D97-AF65-F5344CB8AC3E}">
        <p14:creationId xmlns:p14="http://schemas.microsoft.com/office/powerpoint/2010/main" val="1718122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956CFA5F-EEF2-22EB-58E9-975F491763D6}"/>
              </a:ext>
            </a:extLst>
          </p:cNvPr>
          <p:cNvSpPr>
            <a:spLocks noGrp="1"/>
          </p:cNvSpPr>
          <p:nvPr>
            <p:ph type="dt" sz="half" idx="10"/>
          </p:nvPr>
        </p:nvSpPr>
        <p:spPr/>
        <p:txBody>
          <a:bodyPr/>
          <a:lstStyle>
            <a:lvl1pPr>
              <a:defRPr/>
            </a:lvl1pPr>
          </a:lstStyle>
          <a:p>
            <a:pPr>
              <a:defRPr/>
            </a:pPr>
            <a:endParaRPr lang="da-DK" altLang="da-DK"/>
          </a:p>
        </p:txBody>
      </p:sp>
      <p:sp>
        <p:nvSpPr>
          <p:cNvPr id="5" name="Footer Placeholder 4">
            <a:extLst>
              <a:ext uri="{FF2B5EF4-FFF2-40B4-BE49-F238E27FC236}">
                <a16:creationId xmlns:a16="http://schemas.microsoft.com/office/drawing/2014/main" id="{78D68510-47C6-3F2F-74BA-BB823B09C67C}"/>
              </a:ext>
            </a:extLst>
          </p:cNvPr>
          <p:cNvSpPr>
            <a:spLocks noGrp="1"/>
          </p:cNvSpPr>
          <p:nvPr>
            <p:ph type="ftr" sz="quarter" idx="11"/>
          </p:nvPr>
        </p:nvSpPr>
        <p:spPr/>
        <p:txBody>
          <a:bodyPr/>
          <a:lstStyle>
            <a:lvl1pPr>
              <a:defRPr/>
            </a:lvl1pPr>
          </a:lstStyle>
          <a:p>
            <a:pPr>
              <a:defRPr/>
            </a:pPr>
            <a:endParaRPr lang="da-DK" altLang="da-DK"/>
          </a:p>
        </p:txBody>
      </p:sp>
      <p:sp>
        <p:nvSpPr>
          <p:cNvPr id="6" name="Slide Number Placeholder 5">
            <a:extLst>
              <a:ext uri="{FF2B5EF4-FFF2-40B4-BE49-F238E27FC236}">
                <a16:creationId xmlns:a16="http://schemas.microsoft.com/office/drawing/2014/main" id="{007975B3-DEE8-B8BB-3549-FAFC57C61960}"/>
              </a:ext>
            </a:extLst>
          </p:cNvPr>
          <p:cNvSpPr>
            <a:spLocks noGrp="1"/>
          </p:cNvSpPr>
          <p:nvPr>
            <p:ph type="sldNum" sz="quarter" idx="12"/>
          </p:nvPr>
        </p:nvSpPr>
        <p:spPr/>
        <p:txBody>
          <a:bodyPr/>
          <a:lstStyle>
            <a:lvl1pPr>
              <a:defRPr/>
            </a:lvl1pPr>
          </a:lstStyle>
          <a:p>
            <a:fld id="{31825B76-FEFC-A54D-87A1-43299EEFBC4D}" type="slidenum">
              <a:rPr lang="da-DK" altLang="da-DK"/>
              <a:pPr/>
              <a:t>‹nr.›</a:t>
            </a:fld>
            <a:endParaRPr lang="da-DK" altLang="da-DK"/>
          </a:p>
        </p:txBody>
      </p:sp>
    </p:spTree>
    <p:extLst>
      <p:ext uri="{BB962C8B-B14F-4D97-AF65-F5344CB8AC3E}">
        <p14:creationId xmlns:p14="http://schemas.microsoft.com/office/powerpoint/2010/main" val="83782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D41881-5EE1-57EC-B0B9-3E107678F6CC}"/>
              </a:ext>
            </a:extLst>
          </p:cNvPr>
          <p:cNvSpPr>
            <a:spLocks noGrp="1"/>
          </p:cNvSpPr>
          <p:nvPr>
            <p:ph type="title"/>
          </p:nvPr>
        </p:nvSpPr>
        <p:spPr>
          <a:xfrm>
            <a:off x="817563" y="595313"/>
            <a:ext cx="7512050" cy="1312862"/>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a:extLst>
              <a:ext uri="{FF2B5EF4-FFF2-40B4-BE49-F238E27FC236}">
                <a16:creationId xmlns:a16="http://schemas.microsoft.com/office/drawing/2014/main" id="{50BF5FC7-6061-1B00-DF49-A2D0B7C96F0E}"/>
              </a:ext>
            </a:extLst>
          </p:cNvPr>
          <p:cNvSpPr>
            <a:spLocks noGrp="1"/>
          </p:cNvSpPr>
          <p:nvPr>
            <p:ph type="body" idx="1"/>
          </p:nvPr>
        </p:nvSpPr>
        <p:spPr>
          <a:xfrm>
            <a:off x="817563" y="2060575"/>
            <a:ext cx="7512050" cy="4041775"/>
          </a:xfrm>
          <a:prstGeom prst="rect">
            <a:avLst/>
          </a:prstGeom>
        </p:spPr>
        <p:txBody>
          <a:bodyPr vert="horz" lIns="91440" tIns="45720" rIns="91440" bIns="45720" rtlCol="0" anchor="ctr">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a:extLst>
              <a:ext uri="{FF2B5EF4-FFF2-40B4-BE49-F238E27FC236}">
                <a16:creationId xmlns:a16="http://schemas.microsoft.com/office/drawing/2014/main" id="{963B661E-674C-FF81-E965-AD20750AB026}"/>
              </a:ext>
            </a:extLst>
          </p:cNvPr>
          <p:cNvSpPr>
            <a:spLocks noGrp="1"/>
          </p:cNvSpPr>
          <p:nvPr>
            <p:ph type="dt" sz="half" idx="2"/>
          </p:nvPr>
        </p:nvSpPr>
        <p:spPr>
          <a:xfrm>
            <a:off x="6551613" y="6178550"/>
            <a:ext cx="1287462" cy="365125"/>
          </a:xfrm>
          <a:prstGeom prst="rect">
            <a:avLst/>
          </a:prstGeom>
        </p:spPr>
        <p:txBody>
          <a:bodyPr vert="horz" lIns="91440" tIns="45720" rIns="91440" bIns="45720" rtlCol="0" anchor="ctr"/>
          <a:lstStyle>
            <a:lvl1pPr algn="r" eaLnBrk="1" hangingPunct="1">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endParaRPr lang="da-DK" altLang="da-DK"/>
          </a:p>
        </p:txBody>
      </p:sp>
      <p:sp>
        <p:nvSpPr>
          <p:cNvPr id="5" name="Footer Placeholder 4">
            <a:extLst>
              <a:ext uri="{FF2B5EF4-FFF2-40B4-BE49-F238E27FC236}">
                <a16:creationId xmlns:a16="http://schemas.microsoft.com/office/drawing/2014/main" id="{BC8C5371-DC31-53BD-5C86-39F543C68D61}"/>
              </a:ext>
            </a:extLst>
          </p:cNvPr>
          <p:cNvSpPr>
            <a:spLocks noGrp="1"/>
          </p:cNvSpPr>
          <p:nvPr>
            <p:ph type="ftr" sz="quarter" idx="3"/>
          </p:nvPr>
        </p:nvSpPr>
        <p:spPr>
          <a:xfrm>
            <a:off x="817563" y="6178550"/>
            <a:ext cx="5624512" cy="365125"/>
          </a:xfrm>
          <a:prstGeom prst="rect">
            <a:avLst/>
          </a:prstGeom>
        </p:spPr>
        <p:txBody>
          <a:bodyPr vert="horz" lIns="91440" tIns="45720" rIns="91440" bIns="45720" rtlCol="0" anchor="ctr"/>
          <a:lstStyle>
            <a:lvl1pPr algn="l" eaLnBrk="1" hangingPunct="1">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endParaRPr lang="da-DK" altLang="da-DK"/>
          </a:p>
        </p:txBody>
      </p:sp>
      <p:sp>
        <p:nvSpPr>
          <p:cNvPr id="6" name="Slide Number Placeholder 5">
            <a:extLst>
              <a:ext uri="{FF2B5EF4-FFF2-40B4-BE49-F238E27FC236}">
                <a16:creationId xmlns:a16="http://schemas.microsoft.com/office/drawing/2014/main" id="{FBDF1334-6DD6-2463-CF18-E501E56AA809}"/>
              </a:ext>
            </a:extLst>
          </p:cNvPr>
          <p:cNvSpPr>
            <a:spLocks noGrp="1"/>
          </p:cNvSpPr>
          <p:nvPr>
            <p:ph type="sldNum" sz="quarter" idx="4"/>
          </p:nvPr>
        </p:nvSpPr>
        <p:spPr>
          <a:xfrm>
            <a:off x="7916863" y="6178550"/>
            <a:ext cx="41433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00" b="1">
                <a:solidFill>
                  <a:srgbClr val="BFBFBF"/>
                </a:solidFill>
                <a:effectLst>
                  <a:outerShdw blurRad="38100" dist="38100" dir="2700000" algn="tl">
                    <a:srgbClr val="FFFFFF"/>
                  </a:outerShdw>
                </a:effectLst>
                <a:latin typeface="Century Gothic" panose="020B0502020202020204" pitchFamily="34" charset="0"/>
              </a:defRPr>
            </a:lvl1pPr>
          </a:lstStyle>
          <a:p>
            <a:fld id="{8BD1DB72-1F67-E842-98C3-76A53D036266}" type="slidenum">
              <a:rPr lang="da-DK" altLang="da-DK"/>
              <a:pPr/>
              <a:t>‹nr.›</a:t>
            </a:fld>
            <a:endParaRPr lang="da-DK" altLang="da-DK"/>
          </a:p>
        </p:txBody>
      </p:sp>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9" r:id="rId9"/>
    <p:sldLayoutId id="2147483770" r:id="rId10"/>
    <p:sldLayoutId id="2147483764" r:id="rId11"/>
    <p:sldLayoutId id="2147483771" r:id="rId12"/>
    <p:sldLayoutId id="2147483765" r:id="rId13"/>
    <p:sldLayoutId id="2147483772" r:id="rId14"/>
    <p:sldLayoutId id="2147483766" r:id="rId15"/>
    <p:sldLayoutId id="2147483767" r:id="rId16"/>
    <p:sldLayoutId id="2147483768" r:id="rId17"/>
  </p:sldLayoutIdLst>
  <p:txStyles>
    <p:titleStyle>
      <a:lvl1pPr algn="l" defTabSz="457200" rtl="0" eaLnBrk="0" fontAlgn="base" hangingPunct="0">
        <a:spcBef>
          <a:spcPct val="0"/>
        </a:spcBef>
        <a:spcAft>
          <a:spcPct val="0"/>
        </a:spcAft>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algn="l" defTabSz="457200" rtl="0" eaLnBrk="0" fontAlgn="base" hangingPunct="0">
        <a:spcBef>
          <a:spcPct val="0"/>
        </a:spcBef>
        <a:spcAft>
          <a:spcPct val="0"/>
        </a:spcAft>
        <a:defRPr sz="2800">
          <a:solidFill>
            <a:schemeClr val="tx1"/>
          </a:solidFill>
          <a:latin typeface="Century Gothic" panose="020B0502020202020204" pitchFamily="34" charset="0"/>
        </a:defRPr>
      </a:lvl2pPr>
      <a:lvl3pPr algn="l" defTabSz="457200" rtl="0" eaLnBrk="0" fontAlgn="base" hangingPunct="0">
        <a:spcBef>
          <a:spcPct val="0"/>
        </a:spcBef>
        <a:spcAft>
          <a:spcPct val="0"/>
        </a:spcAft>
        <a:defRPr sz="2800">
          <a:solidFill>
            <a:schemeClr val="tx1"/>
          </a:solidFill>
          <a:latin typeface="Century Gothic" panose="020B0502020202020204" pitchFamily="34" charset="0"/>
        </a:defRPr>
      </a:lvl3pPr>
      <a:lvl4pPr algn="l" defTabSz="457200" rtl="0" eaLnBrk="0" fontAlgn="base" hangingPunct="0">
        <a:spcBef>
          <a:spcPct val="0"/>
        </a:spcBef>
        <a:spcAft>
          <a:spcPct val="0"/>
        </a:spcAft>
        <a:defRPr sz="2800">
          <a:solidFill>
            <a:schemeClr val="tx1"/>
          </a:solidFill>
          <a:latin typeface="Century Gothic" panose="020B0502020202020204" pitchFamily="34" charset="0"/>
        </a:defRPr>
      </a:lvl4pPr>
      <a:lvl5pPr algn="l" defTabSz="457200" rtl="0" eaLnBrk="0" fontAlgn="base" hangingPunct="0">
        <a:spcBef>
          <a:spcPct val="0"/>
        </a:spcBef>
        <a:spcAft>
          <a:spcPct val="0"/>
        </a:spcAft>
        <a:defRPr sz="28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tx1"/>
        </a:buClr>
        <a:buSzPct val="130000"/>
        <a:buFont typeface="Arial" panose="020B0604020202020204" pitchFamily="34" charset="0"/>
        <a:buChar char="•"/>
        <a:defRPr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0" fontAlgn="base" hangingPunct="0">
        <a:spcBef>
          <a:spcPct val="20000"/>
        </a:spcBef>
        <a:spcAft>
          <a:spcPts val="600"/>
        </a:spcAft>
        <a:buClr>
          <a:schemeClr val="tx1"/>
        </a:buClr>
        <a:buSzPct val="130000"/>
        <a:buFont typeface="Arial" panose="020B0604020202020204" pitchFamily="34" charset="0"/>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0" fontAlgn="base" hangingPunct="0">
        <a:spcBef>
          <a:spcPct val="20000"/>
        </a:spcBef>
        <a:spcAft>
          <a:spcPts val="600"/>
        </a:spcAft>
        <a:buClr>
          <a:schemeClr val="tx1"/>
        </a:buClr>
        <a:buSzPct val="130000"/>
        <a:buFont typeface="Arial" panose="020B0604020202020204" pitchFamily="34" charset="0"/>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0" fontAlgn="base" hangingPunct="0">
        <a:spcBef>
          <a:spcPct val="20000"/>
        </a:spcBef>
        <a:spcAft>
          <a:spcPts val="600"/>
        </a:spcAft>
        <a:buClr>
          <a:schemeClr val="tx1"/>
        </a:buClr>
        <a:buSzPct val="130000"/>
        <a:buFont typeface="Arial" panose="020B0604020202020204" pitchFamily="34" charset="0"/>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0" fontAlgn="base" hangingPunct="0">
        <a:spcBef>
          <a:spcPct val="20000"/>
        </a:spcBef>
        <a:spcAft>
          <a:spcPts val="600"/>
        </a:spcAft>
        <a:buClr>
          <a:schemeClr val="tx1"/>
        </a:buClr>
        <a:buSzPct val="130000"/>
        <a:buFont typeface="Arial" panose="020B0604020202020204" pitchFamily="34" charset="0"/>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6B29D14-F599-B56E-E0A4-2E249FA367C1}"/>
              </a:ext>
            </a:extLst>
          </p:cNvPr>
          <p:cNvSpPr>
            <a:spLocks noGrp="1" noChangeArrowheads="1"/>
          </p:cNvSpPr>
          <p:nvPr>
            <p:ph type="ctrTitle"/>
          </p:nvPr>
        </p:nvSpPr>
        <p:spPr/>
        <p:txBody>
          <a:bodyPr/>
          <a:lstStyle/>
          <a:p>
            <a:pPr eaLnBrk="1" fontAlgn="auto" hangingPunct="1">
              <a:spcAft>
                <a:spcPts val="0"/>
              </a:spcAft>
              <a:defRPr/>
            </a:pPr>
            <a:r>
              <a:rPr lang="da-DK" altLang="da-DK" dirty="0"/>
              <a:t>Det naturalistiske teater og indlevelsens spillestil</a:t>
            </a:r>
          </a:p>
        </p:txBody>
      </p:sp>
      <p:sp>
        <p:nvSpPr>
          <p:cNvPr id="2051" name="Rectangle 3">
            <a:extLst>
              <a:ext uri="{FF2B5EF4-FFF2-40B4-BE49-F238E27FC236}">
                <a16:creationId xmlns:a16="http://schemas.microsoft.com/office/drawing/2014/main" id="{72F58CC0-1B9E-1613-715B-4F68F5F7F9AA}"/>
              </a:ext>
            </a:extLst>
          </p:cNvPr>
          <p:cNvSpPr>
            <a:spLocks noGrp="1" noChangeArrowheads="1"/>
          </p:cNvSpPr>
          <p:nvPr>
            <p:ph type="subTitle" idx="1"/>
          </p:nvPr>
        </p:nvSpPr>
        <p:spPr>
          <a:xfrm>
            <a:off x="819150" y="3886200"/>
            <a:ext cx="7510463" cy="2219325"/>
          </a:xfrm>
        </p:spPr>
        <p:txBody>
          <a:bodyPr/>
          <a:lstStyle/>
          <a:p>
            <a:pPr eaLnBrk="1" fontAlgn="auto" hangingPunct="1">
              <a:buFont typeface="Arial"/>
              <a:buNone/>
              <a:defRPr/>
            </a:pPr>
            <a:endParaRPr lang="da-DK" altLang="da-DK"/>
          </a:p>
        </p:txBody>
      </p:sp>
      <p:pic>
        <p:nvPicPr>
          <p:cNvPr id="7172" name="Picture 5" descr="ANd9GcSfvkTHUyMbVH7lDL-b6gDvB2D_JJgCbmIW-DMRiDxN2Kl2ID77">
            <a:extLst>
              <a:ext uri="{FF2B5EF4-FFF2-40B4-BE49-F238E27FC236}">
                <a16:creationId xmlns:a16="http://schemas.microsoft.com/office/drawing/2014/main" id="{0F98AE4E-08E9-CC8C-817C-D45A37308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663" y="3810000"/>
            <a:ext cx="4391025"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useBgFill="1">
        <p:nvSpPr>
          <p:cNvPr id="5133" name="Rectangle 5132">
            <a:extLst>
              <a:ext uri="{FF2B5EF4-FFF2-40B4-BE49-F238E27FC236}">
                <a16:creationId xmlns:a16="http://schemas.microsoft.com/office/drawing/2014/main" id="{A7A59776-5948-400C-9935-7464561E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E166543-2FB6-52D3-F645-4EA62BE6006B}"/>
              </a:ext>
            </a:extLst>
          </p:cNvPr>
          <p:cNvSpPr>
            <a:spLocks noGrp="1"/>
          </p:cNvSpPr>
          <p:nvPr>
            <p:ph type="title" idx="4294967295"/>
          </p:nvPr>
        </p:nvSpPr>
        <p:spPr>
          <a:xfrm>
            <a:off x="671514" y="609600"/>
            <a:ext cx="8004942" cy="1523256"/>
          </a:xfrm>
        </p:spPr>
        <p:txBody>
          <a:bodyPr vert="horz" lIns="91440" tIns="45720" rIns="91440" bIns="45720" rtlCol="0" anchor="ctr" anchorCtr="0">
            <a:normAutofit/>
          </a:bodyPr>
          <a:lstStyle/>
          <a:p>
            <a:pPr eaLnBrk="1" hangingPunct="1">
              <a:lnSpc>
                <a:spcPct val="90000"/>
              </a:lnSpc>
              <a:defRPr/>
            </a:pPr>
            <a:r>
              <a:rPr lang="en-US" altLang="da-DK" sz="1700" dirty="0">
                <a:gradFill flip="none" rotWithShape="1">
                  <a:gsLst>
                    <a:gs pos="0">
                      <a:schemeClr val="tx1"/>
                    </a:gs>
                    <a:gs pos="100000">
                      <a:schemeClr val="tx1">
                        <a:lumMod val="65000"/>
                      </a:schemeClr>
                    </a:gs>
                  </a:gsLst>
                  <a:lin ang="5580000" scaled="0"/>
                  <a:tileRect/>
                </a:gradFill>
              </a:rPr>
              <a:t>Det </a:t>
            </a:r>
            <a:r>
              <a:rPr lang="en-US" altLang="da-DK" sz="1700" dirty="0" err="1">
                <a:gradFill flip="none" rotWithShape="1">
                  <a:gsLst>
                    <a:gs pos="0">
                      <a:schemeClr val="tx1"/>
                    </a:gs>
                    <a:gs pos="100000">
                      <a:schemeClr val="tx1">
                        <a:lumMod val="65000"/>
                      </a:schemeClr>
                    </a:gs>
                  </a:gsLst>
                  <a:lin ang="5580000" scaled="0"/>
                  <a:tileRect/>
                </a:gradFill>
              </a:rPr>
              <a:t>moderne</a:t>
            </a:r>
            <a:r>
              <a:rPr lang="en-US" altLang="da-DK" sz="1700" dirty="0">
                <a:gradFill flip="none" rotWithShape="1">
                  <a:gsLst>
                    <a:gs pos="0">
                      <a:schemeClr val="tx1"/>
                    </a:gs>
                    <a:gs pos="100000">
                      <a:schemeClr val="tx1">
                        <a:lumMod val="65000"/>
                      </a:schemeClr>
                    </a:gs>
                  </a:gsLst>
                  <a:lin ang="5580000" scaled="0"/>
                  <a:tileRect/>
                </a:gradFill>
              </a:rPr>
              <a:t> </a:t>
            </a:r>
            <a:r>
              <a:rPr lang="en-US" altLang="da-DK" sz="1700" dirty="0" err="1">
                <a:gradFill flip="none" rotWithShape="1">
                  <a:gsLst>
                    <a:gs pos="0">
                      <a:schemeClr val="tx1"/>
                    </a:gs>
                    <a:gs pos="100000">
                      <a:schemeClr val="tx1">
                        <a:lumMod val="65000"/>
                      </a:schemeClr>
                    </a:gs>
                  </a:gsLst>
                  <a:lin ang="5580000" scaled="0"/>
                  <a:tileRect/>
                </a:gradFill>
              </a:rPr>
              <a:t>gennembrud</a:t>
            </a:r>
            <a:r>
              <a:rPr lang="en-US" altLang="da-DK" sz="1700" dirty="0">
                <a:gradFill flip="none" rotWithShape="1">
                  <a:gsLst>
                    <a:gs pos="0">
                      <a:schemeClr val="tx1"/>
                    </a:gs>
                    <a:gs pos="100000">
                      <a:schemeClr val="tx1">
                        <a:lumMod val="65000"/>
                      </a:schemeClr>
                    </a:gs>
                  </a:gsLst>
                  <a:lin ang="5580000" scaled="0"/>
                  <a:tileRect/>
                </a:gradFill>
              </a:rPr>
              <a:t>//Det </a:t>
            </a:r>
            <a:r>
              <a:rPr lang="en-US" altLang="da-DK" sz="1700" dirty="0" err="1">
                <a:gradFill flip="none" rotWithShape="1">
                  <a:gsLst>
                    <a:gs pos="0">
                      <a:schemeClr val="tx1"/>
                    </a:gs>
                    <a:gs pos="100000">
                      <a:schemeClr val="tx1">
                        <a:lumMod val="65000"/>
                      </a:schemeClr>
                    </a:gs>
                  </a:gsLst>
                  <a:lin ang="5580000" scaled="0"/>
                  <a:tileRect/>
                </a:gradFill>
              </a:rPr>
              <a:t>naturalistiske</a:t>
            </a:r>
            <a:r>
              <a:rPr lang="en-US" altLang="da-DK" sz="1700" dirty="0">
                <a:gradFill flip="none" rotWithShape="1">
                  <a:gsLst>
                    <a:gs pos="0">
                      <a:schemeClr val="tx1"/>
                    </a:gs>
                    <a:gs pos="100000">
                      <a:schemeClr val="tx1">
                        <a:lumMod val="65000"/>
                      </a:schemeClr>
                    </a:gs>
                  </a:gsLst>
                  <a:lin ang="5580000" scaled="0"/>
                  <a:tileRect/>
                </a:gradFill>
              </a:rPr>
              <a:t> drama</a:t>
            </a:r>
            <a:br>
              <a:rPr lang="en-US" altLang="da-DK" sz="1700" dirty="0">
                <a:gradFill flip="none" rotWithShape="1">
                  <a:gsLst>
                    <a:gs pos="0">
                      <a:schemeClr val="tx1"/>
                    </a:gs>
                    <a:gs pos="100000">
                      <a:schemeClr val="tx1">
                        <a:lumMod val="65000"/>
                      </a:schemeClr>
                    </a:gs>
                  </a:gsLst>
                  <a:lin ang="5580000" scaled="0"/>
                  <a:tileRect/>
                </a:gradFill>
              </a:rPr>
            </a:br>
            <a:r>
              <a:rPr lang="en-US" altLang="da-DK" sz="1700" dirty="0">
                <a:gradFill flip="none" rotWithShape="1">
                  <a:gsLst>
                    <a:gs pos="0">
                      <a:schemeClr val="tx1"/>
                    </a:gs>
                    <a:gs pos="100000">
                      <a:schemeClr val="tx1">
                        <a:lumMod val="65000"/>
                      </a:schemeClr>
                    </a:gs>
                  </a:gsLst>
                  <a:lin ang="5580000" scaled="0"/>
                  <a:tileRect/>
                </a:gradFill>
              </a:rPr>
              <a:t>1870-1890</a:t>
            </a:r>
            <a:br>
              <a:rPr lang="en-US" altLang="da-DK" sz="1700" dirty="0">
                <a:gradFill flip="none" rotWithShape="1">
                  <a:gsLst>
                    <a:gs pos="0">
                      <a:schemeClr val="tx1"/>
                    </a:gs>
                    <a:gs pos="100000">
                      <a:schemeClr val="tx1">
                        <a:lumMod val="65000"/>
                      </a:schemeClr>
                    </a:gs>
                  </a:gsLst>
                  <a:lin ang="5580000" scaled="0"/>
                  <a:tileRect/>
                </a:gradFill>
              </a:rPr>
            </a:br>
            <a:br>
              <a:rPr lang="en-US" altLang="da-DK" sz="1700" dirty="0">
                <a:gradFill flip="none" rotWithShape="1">
                  <a:gsLst>
                    <a:gs pos="0">
                      <a:schemeClr val="tx1"/>
                    </a:gs>
                    <a:gs pos="100000">
                      <a:schemeClr val="tx1">
                        <a:lumMod val="65000"/>
                      </a:schemeClr>
                    </a:gs>
                  </a:gsLst>
                  <a:lin ang="5580000" scaled="0"/>
                  <a:tileRect/>
                </a:gradFill>
              </a:rPr>
            </a:br>
            <a:r>
              <a:rPr lang="en-US" altLang="da-DK" sz="1700" dirty="0">
                <a:gradFill flip="none" rotWithShape="1">
                  <a:gsLst>
                    <a:gs pos="0">
                      <a:schemeClr val="tx1"/>
                    </a:gs>
                    <a:gs pos="100000">
                      <a:schemeClr val="tx1">
                        <a:lumMod val="65000"/>
                      </a:schemeClr>
                    </a:gs>
                  </a:gsLst>
                  <a:lin ang="5580000" scaled="0"/>
                  <a:tileRect/>
                </a:gradFill>
              </a:rPr>
              <a:t>Nye </a:t>
            </a:r>
            <a:r>
              <a:rPr lang="en-US" altLang="da-DK" sz="1700" dirty="0" err="1">
                <a:gradFill flip="none" rotWithShape="1">
                  <a:gsLst>
                    <a:gs pos="0">
                      <a:schemeClr val="tx1"/>
                    </a:gs>
                    <a:gs pos="100000">
                      <a:schemeClr val="tx1">
                        <a:lumMod val="65000"/>
                      </a:schemeClr>
                    </a:gs>
                  </a:gsLst>
                  <a:lin ang="5580000" scaled="0"/>
                  <a:tileRect/>
                </a:gradFill>
              </a:rPr>
              <a:t>Livstolkninger</a:t>
            </a:r>
            <a:r>
              <a:rPr lang="en-US" altLang="da-DK" sz="1700" dirty="0">
                <a:gradFill flip="none" rotWithShape="1">
                  <a:gsLst>
                    <a:gs pos="0">
                      <a:schemeClr val="tx1"/>
                    </a:gs>
                    <a:gs pos="100000">
                      <a:schemeClr val="tx1">
                        <a:lumMod val="65000"/>
                      </a:schemeClr>
                    </a:gs>
                  </a:gsLst>
                  <a:lin ang="5580000" scaled="0"/>
                  <a:tileRect/>
                </a:gradFill>
              </a:rPr>
              <a:t> </a:t>
            </a:r>
            <a:r>
              <a:rPr lang="en-US" altLang="da-DK" sz="1700" dirty="0" err="1">
                <a:gradFill flip="none" rotWithShape="1">
                  <a:gsLst>
                    <a:gs pos="0">
                      <a:schemeClr val="tx1"/>
                    </a:gs>
                    <a:gs pos="100000">
                      <a:schemeClr val="tx1">
                        <a:lumMod val="65000"/>
                      </a:schemeClr>
                    </a:gs>
                  </a:gsLst>
                  <a:lin ang="5580000" scaled="0"/>
                  <a:tileRect/>
                </a:gradFill>
              </a:rPr>
              <a:t>brød</a:t>
            </a:r>
            <a:r>
              <a:rPr lang="en-US" altLang="da-DK" sz="1700" dirty="0">
                <a:gradFill flip="none" rotWithShape="1">
                  <a:gsLst>
                    <a:gs pos="0">
                      <a:schemeClr val="tx1"/>
                    </a:gs>
                    <a:gs pos="100000">
                      <a:schemeClr val="tx1">
                        <a:lumMod val="65000"/>
                      </a:schemeClr>
                    </a:gs>
                  </a:gsLst>
                  <a:lin ang="5580000" scaled="0"/>
                  <a:tileRect/>
                </a:gradFill>
              </a:rPr>
              <a:t> </a:t>
            </a:r>
            <a:r>
              <a:rPr lang="en-US" altLang="da-DK" sz="1700" dirty="0" err="1">
                <a:gradFill flip="none" rotWithShape="1">
                  <a:gsLst>
                    <a:gs pos="0">
                      <a:schemeClr val="tx1"/>
                    </a:gs>
                    <a:gs pos="100000">
                      <a:schemeClr val="tx1">
                        <a:lumMod val="65000"/>
                      </a:schemeClr>
                    </a:gs>
                  </a:gsLst>
                  <a:lin ang="5580000" scaled="0"/>
                  <a:tileRect/>
                </a:gradFill>
              </a:rPr>
              <a:t>igennem</a:t>
            </a:r>
            <a:endParaRPr lang="en-US" altLang="da-DK" sz="1700" dirty="0">
              <a:gradFill flip="none" rotWithShape="1">
                <a:gsLst>
                  <a:gs pos="0">
                    <a:schemeClr val="tx1"/>
                  </a:gs>
                  <a:gs pos="100000">
                    <a:schemeClr val="tx1">
                      <a:lumMod val="65000"/>
                    </a:schemeClr>
                  </a:gs>
                </a:gsLst>
                <a:lin ang="5580000" scaled="0"/>
                <a:tileRect/>
              </a:gradFill>
            </a:endParaRPr>
          </a:p>
        </p:txBody>
      </p:sp>
      <p:sp>
        <p:nvSpPr>
          <p:cNvPr id="4" name="Tekstfelt 3">
            <a:extLst>
              <a:ext uri="{FF2B5EF4-FFF2-40B4-BE49-F238E27FC236}">
                <a16:creationId xmlns:a16="http://schemas.microsoft.com/office/drawing/2014/main" id="{DE68D5B3-955E-B2AA-DB31-925825F59161}"/>
              </a:ext>
            </a:extLst>
          </p:cNvPr>
          <p:cNvSpPr txBox="1"/>
          <p:nvPr/>
        </p:nvSpPr>
        <p:spPr>
          <a:xfrm>
            <a:off x="2627783" y="2659224"/>
            <a:ext cx="1944217" cy="1224136"/>
          </a:xfrm>
          <a:prstGeom prst="rect">
            <a:avLst/>
          </a:prstGeom>
        </p:spPr>
        <p:txBody>
          <a:bodyPr vert="horz" lIns="91440" tIns="45720" rIns="91440" bIns="45720" rtlCol="0" anchor="ctr">
            <a:normAutofit fontScale="85000" lnSpcReduction="20000"/>
          </a:bodyPr>
          <a:lstStyle/>
          <a:p>
            <a:pPr defTabSz="457200" eaLnBrk="1" hangingPunct="1">
              <a:spcBef>
                <a:spcPct val="20000"/>
              </a:spcBef>
              <a:spcAft>
                <a:spcPts val="600"/>
              </a:spcAft>
              <a:buClr>
                <a:schemeClr val="tx1"/>
              </a:buClr>
              <a:buSzPct val="100000"/>
            </a:pP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Karl Marx er den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teoretiske</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grundlægger</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af</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tankerne</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bag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socialismen</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hvor</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fællesskabet</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og</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solidaritet</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er </a:t>
            </a:r>
            <a:r>
              <a:rPr lang="en-US" altLang="da-DK" sz="1600" cap="small" dirty="0" err="1">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i</a:t>
            </a:r>
            <a:r>
              <a:rPr lang="en-US" altLang="da-DK" sz="1600" cap="small" dirty="0">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 centrum</a:t>
            </a:r>
            <a:r>
              <a:rPr lang="en-US" altLang="da-DK" sz="1600"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libri" panose="020F0502020204030204" pitchFamily="34" charset="0"/>
                <a:cs typeface="Calibri" panose="020F0502020204030204" pitchFamily="34" charset="0"/>
              </a:rPr>
              <a:t>.</a:t>
            </a:r>
          </a:p>
          <a:p>
            <a:pPr defTabSz="457200" eaLnBrk="1" hangingPunct="1">
              <a:spcBef>
                <a:spcPct val="20000"/>
              </a:spcBef>
              <a:spcAft>
                <a:spcPts val="600"/>
              </a:spcAft>
              <a:buClr>
                <a:schemeClr val="tx1"/>
              </a:buClr>
              <a:buSzPct val="100000"/>
              <a:buFont typeface="Arial"/>
              <a:buChar char="•"/>
            </a:pPr>
            <a:endParaRPr lang="en-US" sz="1600"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ndParaRPr>
          </a:p>
        </p:txBody>
      </p:sp>
      <p:pic>
        <p:nvPicPr>
          <p:cNvPr id="5" name="Pladsholder til indhold 4" descr="200px-Feuerbach_Ludwig.jpg">
            <a:extLst>
              <a:ext uri="{FF2B5EF4-FFF2-40B4-BE49-F238E27FC236}">
                <a16:creationId xmlns:a16="http://schemas.microsoft.com/office/drawing/2014/main" id="{B61F43AF-5297-6F52-79BE-0BF4B48446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305" r="3809" b="4"/>
          <a:stretch/>
        </p:blipFill>
        <p:spPr>
          <a:xfrm>
            <a:off x="490979" y="3981391"/>
            <a:ext cx="1851660" cy="2677887"/>
          </a:xfrm>
          <a:prstGeom prst="roundRect">
            <a:avLst>
              <a:gd name="adj" fmla="val 4380"/>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pic>
        <p:nvPicPr>
          <p:cNvPr id="3" name="Pladsholder til indhold 9" descr="200px-Karl_Marx_001.jpg">
            <a:extLst>
              <a:ext uri="{FF2B5EF4-FFF2-40B4-BE49-F238E27FC236}">
                <a16:creationId xmlns:a16="http://schemas.microsoft.com/office/drawing/2014/main" id="{91BDA9CE-C429-2BD8-9B0D-EC03EE0C81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242" r="5" b="5"/>
          <a:stretch/>
        </p:blipFill>
        <p:spPr>
          <a:xfrm>
            <a:off x="2627783" y="3980086"/>
            <a:ext cx="1851660" cy="2679192"/>
          </a:xfrm>
          <a:prstGeom prst="roundRect">
            <a:avLst>
              <a:gd name="adj" fmla="val 4380"/>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pic>
        <p:nvPicPr>
          <p:cNvPr id="6" name="Pladsholder til indhold 4" descr="220px-Hw-darwin.jpg">
            <a:extLst>
              <a:ext uri="{FF2B5EF4-FFF2-40B4-BE49-F238E27FC236}">
                <a16:creationId xmlns:a16="http://schemas.microsoft.com/office/drawing/2014/main" id="{914CAD1D-13FD-7F71-7CB8-4D6633BF4A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509" r="3" b="3"/>
          <a:stretch/>
        </p:blipFill>
        <p:spPr>
          <a:xfrm>
            <a:off x="4700970" y="3980086"/>
            <a:ext cx="1851660" cy="2677887"/>
          </a:xfrm>
          <a:prstGeom prst="roundRect">
            <a:avLst>
              <a:gd name="adj" fmla="val 4380"/>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pic>
        <p:nvPicPr>
          <p:cNvPr id="5123" name="Pladsholder til indhold 3" descr="medium.jpg">
            <a:extLst>
              <a:ext uri="{FF2B5EF4-FFF2-40B4-BE49-F238E27FC236}">
                <a16:creationId xmlns:a16="http://schemas.microsoft.com/office/drawing/2014/main" id="{FE4F7881-DCE2-B1A1-D9C9-174106A21209}"/>
              </a:ext>
            </a:extLst>
          </p:cNvPr>
          <p:cNvPicPr>
            <a:picLocks noGrp="1" noChangeAspect="1" noChangeArrowheads="1"/>
          </p:cNvPicPr>
          <p:nvPr>
            <p:ph idx="4294967295"/>
          </p:nvPr>
        </p:nvPicPr>
        <p:blipFill>
          <a:blip r:embed="rId7">
            <a:extLst>
              <a:ext uri="{28A0092B-C50C-407E-A947-70E740481C1C}">
                <a14:useLocalDpi xmlns:a14="http://schemas.microsoft.com/office/drawing/2010/main" val="0"/>
              </a:ext>
            </a:extLst>
          </a:blip>
          <a:srcRect l="8667" r="22187"/>
          <a:stretch/>
        </p:blipFill>
        <p:spPr>
          <a:xfrm>
            <a:off x="6864667" y="1220133"/>
            <a:ext cx="1851660" cy="2677887"/>
          </a:xfrm>
          <a:prstGeom prst="roundRect">
            <a:avLst>
              <a:gd name="adj" fmla="val 4380"/>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7" name="Tekstfelt 6">
            <a:extLst>
              <a:ext uri="{FF2B5EF4-FFF2-40B4-BE49-F238E27FC236}">
                <a16:creationId xmlns:a16="http://schemas.microsoft.com/office/drawing/2014/main" id="{4BFAF8C7-A2C3-2B96-1742-011879D63965}"/>
              </a:ext>
            </a:extLst>
          </p:cNvPr>
          <p:cNvSpPr txBox="1"/>
          <p:nvPr/>
        </p:nvSpPr>
        <p:spPr>
          <a:xfrm>
            <a:off x="490979" y="2628517"/>
            <a:ext cx="1448853" cy="1231106"/>
          </a:xfrm>
          <a:prstGeom prst="rect">
            <a:avLst/>
          </a:prstGeom>
          <a:noFill/>
        </p:spPr>
        <p:txBody>
          <a:bodyPr wrap="square" rtlCol="0">
            <a:spAutoFit/>
          </a:bodyPr>
          <a:lstStyle/>
          <a:p>
            <a:pPr marL="17463" indent="0" eaLnBrk="1" hangingPunct="1">
              <a:spcBef>
                <a:spcPct val="0"/>
              </a:spcBef>
              <a:buFont typeface="Wingdings" pitchFamily="2" charset="2"/>
              <a:buNone/>
              <a:defRPr/>
            </a:pPr>
            <a:r>
              <a:rPr lang="da-DK" altLang="da-DK" sz="1400" dirty="0">
                <a:latin typeface="Calibri" panose="020F0502020204030204" pitchFamily="34" charset="0"/>
                <a:cs typeface="Calibri" panose="020F0502020204030204" pitchFamily="34" charset="0"/>
              </a:rPr>
              <a:t>Ludvig Feuerbach. Tysk filosof og </a:t>
            </a:r>
            <a:r>
              <a:rPr lang="da-DK" altLang="da-DK" sz="1400" dirty="0" err="1">
                <a:latin typeface="Calibri" panose="020F0502020204030204" pitchFamily="34" charset="0"/>
                <a:cs typeface="Calibri" panose="020F0502020204030204" pitchFamily="34" charset="0"/>
              </a:rPr>
              <a:t>religionskritiker</a:t>
            </a:r>
            <a:endParaRPr lang="da-DK" altLang="da-DK" sz="1400" dirty="0">
              <a:latin typeface="Calibri" panose="020F0502020204030204" pitchFamily="34" charset="0"/>
              <a:cs typeface="Calibri" panose="020F0502020204030204" pitchFamily="34" charset="0"/>
            </a:endParaRPr>
          </a:p>
          <a:p>
            <a:endParaRPr lang="da-DK" dirty="0"/>
          </a:p>
        </p:txBody>
      </p:sp>
      <p:sp>
        <p:nvSpPr>
          <p:cNvPr id="8" name="Tekstfelt 7">
            <a:extLst>
              <a:ext uri="{FF2B5EF4-FFF2-40B4-BE49-F238E27FC236}">
                <a16:creationId xmlns:a16="http://schemas.microsoft.com/office/drawing/2014/main" id="{EC0B495C-7FBA-A20E-ABB5-FDB84510D80C}"/>
              </a:ext>
            </a:extLst>
          </p:cNvPr>
          <p:cNvSpPr txBox="1"/>
          <p:nvPr/>
        </p:nvSpPr>
        <p:spPr>
          <a:xfrm>
            <a:off x="6870929" y="4216971"/>
            <a:ext cx="1224136" cy="2908489"/>
          </a:xfrm>
          <a:prstGeom prst="rect">
            <a:avLst/>
          </a:prstGeom>
          <a:noFill/>
        </p:spPr>
        <p:txBody>
          <a:bodyPr wrap="square" rtlCol="0">
            <a:spAutoFit/>
          </a:bodyPr>
          <a:lstStyle/>
          <a:p>
            <a:pPr marL="17463" indent="0" eaLnBrk="1" hangingPunct="1">
              <a:spcBef>
                <a:spcPct val="0"/>
              </a:spcBef>
              <a:buFont typeface="Wingdings" pitchFamily="2" charset="2"/>
              <a:buNone/>
              <a:defRPr/>
            </a:pPr>
            <a:r>
              <a:rPr lang="da-DK" altLang="da-DK" sz="1100" dirty="0">
                <a:latin typeface="Calibri" panose="020F0502020204030204" pitchFamily="34" charset="0"/>
                <a:cs typeface="Calibri" panose="020F0502020204030204" pitchFamily="34" charset="0"/>
              </a:rPr>
              <a:t>Charles Darwin udarbejdede teorien om evolutionen og ”The </a:t>
            </a:r>
            <a:r>
              <a:rPr lang="da-DK" altLang="da-DK" sz="1100" dirty="0" err="1">
                <a:latin typeface="Calibri" panose="020F0502020204030204" pitchFamily="34" charset="0"/>
                <a:cs typeface="Calibri" panose="020F0502020204030204" pitchFamily="34" charset="0"/>
              </a:rPr>
              <a:t>survival</a:t>
            </a:r>
            <a:r>
              <a:rPr lang="da-DK" altLang="da-DK" sz="1100" dirty="0">
                <a:latin typeface="Calibri" panose="020F0502020204030204" pitchFamily="34" charset="0"/>
                <a:cs typeface="Calibri" panose="020F0502020204030204" pitchFamily="34" charset="0"/>
              </a:rPr>
              <a:t> of the fittest”.</a:t>
            </a:r>
          </a:p>
          <a:p>
            <a:pPr marL="17463" indent="0" eaLnBrk="1" hangingPunct="1">
              <a:spcBef>
                <a:spcPct val="0"/>
              </a:spcBef>
              <a:buFont typeface="Wingdings" pitchFamily="2" charset="2"/>
              <a:buNone/>
              <a:defRPr/>
            </a:pPr>
            <a:br>
              <a:rPr lang="da-DK" altLang="da-DK" sz="1100" dirty="0">
                <a:latin typeface="Calibri" panose="020F0502020204030204" pitchFamily="34" charset="0"/>
                <a:cs typeface="Calibri" panose="020F0502020204030204" pitchFamily="34" charset="0"/>
              </a:rPr>
            </a:br>
            <a:r>
              <a:rPr lang="da-DK" altLang="da-DK" sz="1100" dirty="0">
                <a:latin typeface="Calibri" panose="020F0502020204030204" pitchFamily="34" charset="0"/>
                <a:cs typeface="Calibri" panose="020F0502020204030204" pitchFamily="34" charset="0"/>
              </a:rPr>
              <a:t>Darwin betragtede menneskets udvikling i et naturvidenskabeligt lys .</a:t>
            </a:r>
          </a:p>
          <a:p>
            <a:pPr marL="17463" indent="0" eaLnBrk="1" hangingPunct="1">
              <a:spcBef>
                <a:spcPct val="0"/>
              </a:spcBef>
              <a:buFont typeface="Wingdings" pitchFamily="2" charset="2"/>
              <a:buNone/>
              <a:defRPr/>
            </a:pPr>
            <a:r>
              <a:rPr lang="da-DK" altLang="da-DK" sz="1100" dirty="0">
                <a:latin typeface="Calibri" panose="020F0502020204030204" pitchFamily="34" charset="0"/>
                <a:cs typeface="Calibri" panose="020F0502020204030204" pitchFamily="34" charset="0"/>
              </a:rPr>
              <a:t>Mennesket  er ikke skabt af Gud. </a:t>
            </a:r>
          </a:p>
          <a:p>
            <a:endParaRPr lang="da-DK"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79B6030-6BE2-01AF-540D-4387066DD75E}"/>
              </a:ext>
            </a:extLst>
          </p:cNvPr>
          <p:cNvSpPr>
            <a:spLocks noGrp="1"/>
          </p:cNvSpPr>
          <p:nvPr>
            <p:ph type="title" idx="4294967295"/>
          </p:nvPr>
        </p:nvSpPr>
        <p:spPr>
          <a:xfrm>
            <a:off x="457200" y="274638"/>
            <a:ext cx="8229600" cy="1141412"/>
          </a:xfrm>
        </p:spPr>
        <p:txBody>
          <a:bodyPr anchor="b" anchorCtr="0">
            <a:normAutofit fontScale="90000"/>
          </a:bodyPr>
          <a:lstStyle/>
          <a:p>
            <a:pPr eaLnBrk="1" hangingPunct="1">
              <a:defRPr/>
            </a:pPr>
            <a:r>
              <a:rPr lang="da-DK" altLang="da-DK" sz="3800"/>
              <a:t>Det naturvidenskabelige gennembrud smittede af: </a:t>
            </a:r>
          </a:p>
        </p:txBody>
      </p:sp>
      <p:sp>
        <p:nvSpPr>
          <p:cNvPr id="29699" name="Pladsholder til indhold 5">
            <a:extLst>
              <a:ext uri="{FF2B5EF4-FFF2-40B4-BE49-F238E27FC236}">
                <a16:creationId xmlns:a16="http://schemas.microsoft.com/office/drawing/2014/main" id="{839020A4-B785-9184-EA29-02D8E2C7A657}"/>
              </a:ext>
            </a:extLst>
          </p:cNvPr>
          <p:cNvSpPr>
            <a:spLocks noGrp="1"/>
          </p:cNvSpPr>
          <p:nvPr>
            <p:ph idx="4294967295"/>
          </p:nvPr>
        </p:nvSpPr>
        <p:spPr/>
        <p:txBody>
          <a:bodyPr lIns="182880" tIns="91440"/>
          <a:lstStyle/>
          <a:p>
            <a:pPr marL="265113" indent="-265113" eaLnBrk="1" hangingPunct="1">
              <a:defRPr/>
            </a:pPr>
            <a:r>
              <a:rPr lang="da-DK" altLang="da-DK" sz="2400" dirty="0"/>
              <a:t>Naturalistiske forfattere og dramatikere blev inspireret af  naturvidenskaben.</a:t>
            </a:r>
          </a:p>
          <a:p>
            <a:pPr marL="265113" indent="-265113" eaLnBrk="1" hangingPunct="1">
              <a:defRPr/>
            </a:pPr>
            <a:r>
              <a:rPr lang="da-DK" altLang="da-DK" sz="2400" dirty="0"/>
              <a:t>Man begyndte at forstå mennesket som skabt af </a:t>
            </a:r>
            <a:r>
              <a:rPr lang="da-DK" altLang="da-DK" sz="2400" dirty="0">
                <a:solidFill>
                  <a:srgbClr val="FF0000"/>
                </a:solidFill>
              </a:rPr>
              <a:t>Arv</a:t>
            </a:r>
            <a:r>
              <a:rPr lang="da-DK" altLang="da-DK" sz="2400" dirty="0"/>
              <a:t> og </a:t>
            </a:r>
            <a:r>
              <a:rPr lang="da-DK" altLang="da-DK" sz="2400" dirty="0">
                <a:solidFill>
                  <a:srgbClr val="FF0000"/>
                </a:solidFill>
              </a:rPr>
              <a:t>Miljø</a:t>
            </a:r>
          </a:p>
          <a:p>
            <a:pPr marL="265113" indent="-265113" eaLnBrk="1" hangingPunct="1">
              <a:defRPr/>
            </a:pPr>
            <a:r>
              <a:rPr lang="da-DK" altLang="da-DK" sz="2400" dirty="0"/>
              <a:t>Man begyndte at interessere sig meget for menneskets psykologi</a:t>
            </a:r>
          </a:p>
          <a:p>
            <a:pPr marL="265113" indent="-265113" eaLnBrk="1" hangingPunct="1">
              <a:defRPr/>
            </a:pPr>
            <a:r>
              <a:rPr lang="da-DK" altLang="da-DK" sz="2400" dirty="0"/>
              <a:t>Og man begyndte at studere menneskets driftsliv (Sigmund Freud)</a:t>
            </a:r>
          </a:p>
          <a:p>
            <a:pPr marL="265113" indent="-265113" eaLnBrk="1" hangingPunct="1">
              <a:defRPr/>
            </a:pPr>
            <a:r>
              <a:rPr lang="da-DK" altLang="da-DK" sz="2400" dirty="0"/>
              <a:t>Forholdet mellem kønnene - Sædelighedsfejden</a:t>
            </a:r>
          </a:p>
        </p:txBody>
      </p:sp>
      <p:pic>
        <p:nvPicPr>
          <p:cNvPr id="10244" name="Picture 5" descr="ANd9GcT-WoGnUvUYiknT2BH5UbqNXwVmjLzQeOvP9LuxgnGRqk1iL0cm">
            <a:extLst>
              <a:ext uri="{FF2B5EF4-FFF2-40B4-BE49-F238E27FC236}">
                <a16:creationId xmlns:a16="http://schemas.microsoft.com/office/drawing/2014/main" id="{AFA59044-49C3-685E-7A18-A173ABE30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1300" y="3325018"/>
            <a:ext cx="12827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7F620829-E165-37E9-EBB9-0CF4C112AC22}"/>
              </a:ext>
            </a:extLst>
          </p:cNvPr>
          <p:cNvSpPr>
            <a:spLocks noGrp="1"/>
          </p:cNvSpPr>
          <p:nvPr>
            <p:ph type="title" idx="4294967295"/>
          </p:nvPr>
        </p:nvSpPr>
        <p:spPr/>
        <p:txBody>
          <a:bodyPr anchorCtr="0"/>
          <a:lstStyle/>
          <a:p>
            <a:pPr eaLnBrk="1" hangingPunct="1">
              <a:defRPr/>
            </a:pPr>
            <a:r>
              <a:rPr lang="da-DK" altLang="da-DK" b="1" dirty="0"/>
              <a:t>Det naturalistiske drama:</a:t>
            </a:r>
            <a:br>
              <a:rPr lang="da-DK" altLang="da-DK" b="1" dirty="0"/>
            </a:br>
            <a:endParaRPr lang="da-DK" altLang="da-DK" dirty="0"/>
          </a:p>
        </p:txBody>
      </p:sp>
      <p:sp>
        <p:nvSpPr>
          <p:cNvPr id="3" name="Pladsholder til indhold 2">
            <a:extLst>
              <a:ext uri="{FF2B5EF4-FFF2-40B4-BE49-F238E27FC236}">
                <a16:creationId xmlns:a16="http://schemas.microsoft.com/office/drawing/2014/main" id="{981453AE-A561-DFB4-7F24-00EA87D0F5EC}"/>
              </a:ext>
            </a:extLst>
          </p:cNvPr>
          <p:cNvSpPr>
            <a:spLocks noGrp="1"/>
          </p:cNvSpPr>
          <p:nvPr>
            <p:ph idx="4294967295"/>
          </p:nvPr>
        </p:nvSpPr>
        <p:spPr>
          <a:xfrm>
            <a:off x="457200" y="1600200"/>
            <a:ext cx="8229600" cy="4756150"/>
          </a:xfrm>
        </p:spPr>
        <p:txBody>
          <a:bodyPr>
            <a:normAutofit fontScale="92500" lnSpcReduction="20000"/>
          </a:bodyPr>
          <a:lstStyle/>
          <a:p>
            <a:pPr eaLnBrk="1" hangingPunct="1">
              <a:lnSpc>
                <a:spcPct val="80000"/>
              </a:lnSpc>
              <a:buFont typeface="Wingdings" pitchFamily="2" charset="2"/>
              <a:buChar char="ü"/>
              <a:defRPr/>
            </a:pPr>
            <a:r>
              <a:rPr lang="da-DK" altLang="da-DK" sz="2700" dirty="0"/>
              <a:t>Fra det klassiske drama udvikles i slutningen af 1900-tallet det naturalistiske teater (af nogen kaldet ”det illusionsskabende drama”).</a:t>
            </a:r>
          </a:p>
          <a:p>
            <a:pPr eaLnBrk="1" hangingPunct="1">
              <a:lnSpc>
                <a:spcPct val="80000"/>
              </a:lnSpc>
              <a:buFont typeface="Wingdings" pitchFamily="2" charset="2"/>
              <a:buChar char="ü"/>
              <a:defRPr/>
            </a:pPr>
            <a:r>
              <a:rPr lang="da-DK" altLang="da-DK" sz="2700" dirty="0"/>
              <a:t>I overensstemmelse med den øvrige </a:t>
            </a:r>
            <a:r>
              <a:rPr lang="da-DK" altLang="da-DK" sz="2700" dirty="0" err="1"/>
              <a:t>nordieske</a:t>
            </a:r>
            <a:r>
              <a:rPr lang="da-DK" altLang="da-DK" sz="2700" dirty="0"/>
              <a:t> litteratur i den periode skal indholdet afspejle virkeligheden og dens problemer genkendeligt for publikum</a:t>
            </a:r>
          </a:p>
          <a:p>
            <a:pPr eaLnBrk="1" hangingPunct="1">
              <a:lnSpc>
                <a:spcPct val="80000"/>
              </a:lnSpc>
              <a:buFont typeface="Wingdings" pitchFamily="2" charset="2"/>
              <a:buNone/>
              <a:defRPr/>
            </a:pPr>
            <a:r>
              <a:rPr lang="da-DK" altLang="da-DK" sz="2700" dirty="0"/>
              <a:t>          </a:t>
            </a:r>
            <a:r>
              <a:rPr lang="da-DK" altLang="da-DK" sz="3900" b="1" dirty="0"/>
              <a:t>At sætte problemer til debat 						</a:t>
            </a:r>
            <a:r>
              <a:rPr lang="da-DK" altLang="da-DK" sz="3500" dirty="0"/>
              <a:t>(jf. Brandes)</a:t>
            </a:r>
          </a:p>
          <a:p>
            <a:pPr eaLnBrk="1" hangingPunct="1">
              <a:lnSpc>
                <a:spcPct val="80000"/>
              </a:lnSpc>
              <a:buFont typeface="Wingdings" pitchFamily="2" charset="2"/>
              <a:buNone/>
              <a:defRPr/>
            </a:pPr>
            <a:endParaRPr lang="da-DK" altLang="da-DK" sz="2700" dirty="0"/>
          </a:p>
          <a:p>
            <a:pPr eaLnBrk="1" hangingPunct="1">
              <a:lnSpc>
                <a:spcPct val="80000"/>
              </a:lnSpc>
              <a:buFont typeface="Wingdings" pitchFamily="2" charset="2"/>
              <a:buChar char="ü"/>
              <a:defRPr/>
            </a:pPr>
            <a:r>
              <a:rPr lang="da-DK" altLang="da-DK" sz="2700" dirty="0"/>
              <a:t>Nuanceret psykologisk persontegning, der forklarer hvorfor personerne er blevet som de er.</a:t>
            </a:r>
          </a:p>
          <a:p>
            <a:pPr eaLnBrk="1" hangingPunct="1">
              <a:lnSpc>
                <a:spcPct val="80000"/>
              </a:lnSpc>
              <a:buFont typeface="Wingdings" pitchFamily="2" charset="2"/>
              <a:buChar char="ü"/>
              <a:defRPr/>
            </a:pPr>
            <a:r>
              <a:rPr lang="da-DK" altLang="da-DK" sz="2700" dirty="0"/>
              <a:t>Overholder  </a:t>
            </a:r>
            <a:r>
              <a:rPr lang="da-DK" altLang="da-DK" sz="2700" b="1" dirty="0"/>
              <a:t>tidens, stedets og handlingens enheder</a:t>
            </a:r>
          </a:p>
          <a:p>
            <a:pPr eaLnBrk="1" hangingPunct="1">
              <a:lnSpc>
                <a:spcPct val="80000"/>
              </a:lnSpc>
              <a:buFont typeface="Wingdings" pitchFamily="2" charset="2"/>
              <a:buChar char="ü"/>
              <a:defRPr/>
            </a:pPr>
            <a:r>
              <a:rPr lang="da-DK" altLang="da-DK" sz="2700" dirty="0"/>
              <a:t>Overnaturlige elementer er fuldstændig udelukket!</a:t>
            </a:r>
          </a:p>
        </p:txBody>
      </p:sp>
      <p:sp>
        <p:nvSpPr>
          <p:cNvPr id="4" name="Højrepil 3">
            <a:extLst>
              <a:ext uri="{FF2B5EF4-FFF2-40B4-BE49-F238E27FC236}">
                <a16:creationId xmlns:a16="http://schemas.microsoft.com/office/drawing/2014/main" id="{74E74DA7-CC22-F8F0-60F1-FC4F069EA18F}"/>
              </a:ext>
            </a:extLst>
          </p:cNvPr>
          <p:cNvSpPr/>
          <p:nvPr/>
        </p:nvSpPr>
        <p:spPr>
          <a:xfrm>
            <a:off x="323456" y="3762375"/>
            <a:ext cx="647700"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a-DK"/>
          </a:p>
        </p:txBody>
      </p:sp>
      <p:sp>
        <p:nvSpPr>
          <p:cNvPr id="11269" name="Pladsholder til diasnummer 4">
            <a:extLst>
              <a:ext uri="{FF2B5EF4-FFF2-40B4-BE49-F238E27FC236}">
                <a16:creationId xmlns:a16="http://schemas.microsoft.com/office/drawing/2014/main" id="{F8172FFC-3E3A-9F95-E9AA-899CD196F956}"/>
              </a:ext>
            </a:extLst>
          </p:cNvPr>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Wingdings"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9pPr>
          </a:lstStyle>
          <a:p>
            <a:pPr algn="r" eaLnBrk="1" hangingPunct="1">
              <a:spcBef>
                <a:spcPct val="0"/>
              </a:spcBef>
              <a:buClrTx/>
              <a:buSzTx/>
              <a:buFontTx/>
              <a:buNone/>
            </a:pPr>
            <a:fld id="{A06C90CE-89C1-7344-A432-CA35CA1A9882}" type="slidenum">
              <a:rPr lang="da-DK" altLang="da-DK" sz="1200">
                <a:solidFill>
                  <a:srgbClr val="FFFFFF"/>
                </a:solidFill>
                <a:latin typeface="Calibri" panose="020F0502020204030204" pitchFamily="34" charset="0"/>
              </a:rPr>
              <a:pPr algn="r" eaLnBrk="1" hangingPunct="1">
                <a:spcBef>
                  <a:spcPct val="0"/>
                </a:spcBef>
                <a:buClrTx/>
                <a:buSzTx/>
                <a:buFontTx/>
                <a:buNone/>
              </a:pPr>
              <a:t>4</a:t>
            </a:fld>
            <a:endParaRPr lang="da-DK" altLang="da-DK" sz="1200">
              <a:solidFill>
                <a:srgbClr val="FFFFFF"/>
              </a:solidFill>
              <a:latin typeface="Calibri" panose="020F0502020204030204" pitchFamily="34" charset="0"/>
            </a:endParaRPr>
          </a:p>
        </p:txBody>
      </p:sp>
      <p:pic>
        <p:nvPicPr>
          <p:cNvPr id="11270" name="Picture 7" descr="ANd9GcS0nIm65BQPFlOABHVTk_lmmQK4fA0hAMPwbHYMc_VudttMhqlwKg">
            <a:extLst>
              <a:ext uri="{FF2B5EF4-FFF2-40B4-BE49-F238E27FC236}">
                <a16:creationId xmlns:a16="http://schemas.microsoft.com/office/drawing/2014/main" id="{A0EE35B1-1F05-A38D-A9BF-A9B439A18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188913"/>
            <a:ext cx="1317625"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a:extLst>
              <a:ext uri="{FF2B5EF4-FFF2-40B4-BE49-F238E27FC236}">
                <a16:creationId xmlns:a16="http://schemas.microsoft.com/office/drawing/2014/main" id="{92D17FC3-0CEB-A396-CA51-CA90B36042A5}"/>
              </a:ext>
            </a:extLst>
          </p:cNvPr>
          <p:cNvSpPr>
            <a:spLocks noGrp="1"/>
          </p:cNvSpPr>
          <p:nvPr>
            <p:ph type="title" idx="4294967295"/>
          </p:nvPr>
        </p:nvSpPr>
        <p:spPr/>
        <p:txBody>
          <a:bodyPr anchorCtr="0"/>
          <a:lstStyle/>
          <a:p>
            <a:pPr eaLnBrk="1" hangingPunct="1">
              <a:defRPr/>
            </a:pPr>
            <a:r>
              <a:rPr lang="da-DK" altLang="da-DK"/>
              <a:t>Problemer til debat</a:t>
            </a:r>
          </a:p>
        </p:txBody>
      </p:sp>
      <p:sp>
        <p:nvSpPr>
          <p:cNvPr id="3" name="Pladsholder til indhold 2">
            <a:extLst>
              <a:ext uri="{FF2B5EF4-FFF2-40B4-BE49-F238E27FC236}">
                <a16:creationId xmlns:a16="http://schemas.microsoft.com/office/drawing/2014/main" id="{F5D6DFA9-6792-D020-DC26-10EF0D23E8E3}"/>
              </a:ext>
            </a:extLst>
          </p:cNvPr>
          <p:cNvSpPr>
            <a:spLocks noGrp="1"/>
          </p:cNvSpPr>
          <p:nvPr>
            <p:ph idx="4294967295"/>
          </p:nvPr>
        </p:nvSpPr>
        <p:spPr>
          <a:xfrm>
            <a:off x="457200" y="1600200"/>
            <a:ext cx="8229600" cy="4997450"/>
          </a:xfrm>
        </p:spPr>
        <p:txBody>
          <a:bodyPr>
            <a:normAutofit/>
          </a:bodyPr>
          <a:lstStyle/>
          <a:p>
            <a:pPr eaLnBrk="1" hangingPunct="1">
              <a:lnSpc>
                <a:spcPct val="80000"/>
              </a:lnSpc>
              <a:defRPr/>
            </a:pPr>
            <a:r>
              <a:rPr lang="da-DK" altLang="da-DK" sz="3000" dirty="0"/>
              <a:t>Ordet ”realisme” dukkede op i teaterdebatten med </a:t>
            </a:r>
            <a:r>
              <a:rPr lang="da-DK" altLang="da-DK" sz="3600" b="1" dirty="0"/>
              <a:t>Det nordiske debatdrama</a:t>
            </a:r>
            <a:endParaRPr lang="da-DK" altLang="da-DK" sz="3000" dirty="0"/>
          </a:p>
          <a:p>
            <a:pPr eaLnBrk="1" hangingPunct="1">
              <a:lnSpc>
                <a:spcPct val="80000"/>
              </a:lnSpc>
              <a:defRPr/>
            </a:pPr>
            <a:r>
              <a:rPr lang="da-DK" altLang="da-DK" sz="3000" dirty="0"/>
              <a:t>Borgerskabets (der primært gik i teatret) problemer</a:t>
            </a:r>
          </a:p>
          <a:p>
            <a:pPr eaLnBrk="1" hangingPunct="1">
              <a:lnSpc>
                <a:spcPct val="80000"/>
              </a:lnSpc>
              <a:buFont typeface="Wingdings" pitchFamily="2" charset="2"/>
              <a:buNone/>
              <a:defRPr/>
            </a:pPr>
            <a:endParaRPr lang="da-DK" altLang="da-DK" sz="3000" dirty="0"/>
          </a:p>
          <a:p>
            <a:pPr lvl="1" eaLnBrk="1" hangingPunct="1">
              <a:lnSpc>
                <a:spcPct val="80000"/>
              </a:lnSpc>
              <a:buFont typeface="Wingdings" pitchFamily="2" charset="2"/>
              <a:buChar char="ü"/>
              <a:defRPr/>
            </a:pPr>
            <a:r>
              <a:rPr lang="da-DK" altLang="da-DK" sz="2600" dirty="0"/>
              <a:t>Fx problemstillinger som forholdet mellem kønnene – mand/kvinde eller mand/kone i ægteskabet.</a:t>
            </a:r>
          </a:p>
        </p:txBody>
      </p:sp>
      <p:sp>
        <p:nvSpPr>
          <p:cNvPr id="12292" name="Pladsholder til diasnummer 3">
            <a:extLst>
              <a:ext uri="{FF2B5EF4-FFF2-40B4-BE49-F238E27FC236}">
                <a16:creationId xmlns:a16="http://schemas.microsoft.com/office/drawing/2014/main" id="{49BB80FA-87BE-55CF-76A9-244A2C46BD21}"/>
              </a:ext>
            </a:extLst>
          </p:cNvPr>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Wingdings"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9pPr>
          </a:lstStyle>
          <a:p>
            <a:pPr algn="r" eaLnBrk="1" hangingPunct="1">
              <a:spcBef>
                <a:spcPct val="0"/>
              </a:spcBef>
              <a:buClrTx/>
              <a:buSzTx/>
              <a:buFontTx/>
              <a:buNone/>
            </a:pPr>
            <a:fld id="{55BDDEB3-887C-A646-A74A-D9522B4E0940}" type="slidenum">
              <a:rPr lang="da-DK" altLang="da-DK" sz="1200">
                <a:solidFill>
                  <a:srgbClr val="FFFFFF"/>
                </a:solidFill>
                <a:latin typeface="Calibri" panose="020F0502020204030204" pitchFamily="34" charset="0"/>
              </a:rPr>
              <a:pPr algn="r" eaLnBrk="1" hangingPunct="1">
                <a:spcBef>
                  <a:spcPct val="0"/>
                </a:spcBef>
                <a:buClrTx/>
                <a:buSzTx/>
                <a:buFontTx/>
                <a:buNone/>
              </a:pPr>
              <a:t>5</a:t>
            </a:fld>
            <a:endParaRPr lang="da-DK" altLang="da-DK" sz="1200">
              <a:solidFill>
                <a:srgbClr val="FFFFFF"/>
              </a:solidFill>
              <a:latin typeface="Calibri" panose="020F0502020204030204" pitchFamily="34" charset="0"/>
            </a:endParaRPr>
          </a:p>
        </p:txBody>
      </p:sp>
      <p:pic>
        <p:nvPicPr>
          <p:cNvPr id="12293" name="Picture 6" descr="ANd9GcTY7fmMpQ2GGTSsywKUxWgFNoBMuFPhDTBY7qLaX5-zVR0aDiwZdg">
            <a:extLst>
              <a:ext uri="{FF2B5EF4-FFF2-40B4-BE49-F238E27FC236}">
                <a16:creationId xmlns:a16="http://schemas.microsoft.com/office/drawing/2014/main" id="{99F03CD8-A8F5-1167-ED57-8C03AA754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4332127"/>
            <a:ext cx="1213495" cy="148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a:extLst>
              <a:ext uri="{FF2B5EF4-FFF2-40B4-BE49-F238E27FC236}">
                <a16:creationId xmlns:a16="http://schemas.microsoft.com/office/drawing/2014/main" id="{BF39BAA2-B1B4-D2C7-2811-4F8489E5E7C6}"/>
              </a:ext>
            </a:extLst>
          </p:cNvPr>
          <p:cNvSpPr>
            <a:spLocks noGrp="1"/>
          </p:cNvSpPr>
          <p:nvPr>
            <p:ph type="title" idx="4294967295"/>
          </p:nvPr>
        </p:nvSpPr>
        <p:spPr>
          <a:xfrm>
            <a:off x="457200" y="344488"/>
            <a:ext cx="8229600" cy="1139825"/>
          </a:xfrm>
        </p:spPr>
        <p:txBody>
          <a:bodyPr anchorCtr="0"/>
          <a:lstStyle/>
          <a:p>
            <a:pPr eaLnBrk="1" hangingPunct="1">
              <a:defRPr/>
            </a:pPr>
            <a:r>
              <a:rPr lang="da-DK" altLang="da-DK"/>
              <a:t>Scenografien</a:t>
            </a:r>
          </a:p>
        </p:txBody>
      </p:sp>
      <p:sp>
        <p:nvSpPr>
          <p:cNvPr id="10243" name="Pladsholder til indhold 2">
            <a:extLst>
              <a:ext uri="{FF2B5EF4-FFF2-40B4-BE49-F238E27FC236}">
                <a16:creationId xmlns:a16="http://schemas.microsoft.com/office/drawing/2014/main" id="{653B73FE-882F-B6C4-0A4A-75C56F488463}"/>
              </a:ext>
            </a:extLst>
          </p:cNvPr>
          <p:cNvSpPr>
            <a:spLocks noGrp="1"/>
          </p:cNvSpPr>
          <p:nvPr>
            <p:ph idx="4294967295"/>
          </p:nvPr>
        </p:nvSpPr>
        <p:spPr/>
        <p:txBody>
          <a:bodyPr>
            <a:normAutofit fontScale="85000" lnSpcReduction="10000"/>
          </a:bodyPr>
          <a:lstStyle/>
          <a:p>
            <a:pPr eaLnBrk="1" hangingPunct="1">
              <a:defRPr/>
            </a:pPr>
            <a:r>
              <a:rPr lang="da-DK" altLang="da-DK" sz="2800" dirty="0"/>
              <a:t>Adskillelse af skuespillere og publikum/scene og sal: Salen henlå (i modsætning til tidligere) i mørke og koncentrerede opmærksomheden mod scenen. </a:t>
            </a:r>
          </a:p>
          <a:p>
            <a:pPr eaLnBrk="1" hangingPunct="1">
              <a:buFont typeface="Wingdings" pitchFamily="2" charset="2"/>
              <a:buNone/>
              <a:defRPr/>
            </a:pPr>
            <a:r>
              <a:rPr lang="da-DK" altLang="da-DK" sz="2800" dirty="0"/>
              <a:t>   ”Den fjerde væg”/kukkassen</a:t>
            </a:r>
          </a:p>
          <a:p>
            <a:pPr eaLnBrk="1" hangingPunct="1">
              <a:defRPr/>
            </a:pPr>
            <a:r>
              <a:rPr lang="da-DK" altLang="da-DK" sz="2800" dirty="0"/>
              <a:t>Illusion om virkelighed</a:t>
            </a:r>
          </a:p>
          <a:p>
            <a:pPr eaLnBrk="1" hangingPunct="1">
              <a:defRPr/>
            </a:pPr>
            <a:r>
              <a:rPr lang="da-DK" altLang="da-DK" sz="2800" dirty="0"/>
              <a:t>”A </a:t>
            </a:r>
            <a:r>
              <a:rPr lang="da-DK" altLang="da-DK" sz="2800" dirty="0" err="1"/>
              <a:t>slice</a:t>
            </a:r>
            <a:r>
              <a:rPr lang="da-DK" altLang="da-DK" sz="2800" dirty="0"/>
              <a:t> of </a:t>
            </a:r>
            <a:r>
              <a:rPr lang="da-DK" altLang="da-DK" sz="2800" dirty="0" err="1"/>
              <a:t>life</a:t>
            </a:r>
            <a:r>
              <a:rPr lang="da-DK" altLang="da-DK" sz="2800" dirty="0"/>
              <a:t>”</a:t>
            </a:r>
          </a:p>
          <a:p>
            <a:pPr eaLnBrk="1" hangingPunct="1">
              <a:defRPr/>
            </a:pPr>
            <a:r>
              <a:rPr lang="da-DK" altLang="da-DK" sz="2800" dirty="0"/>
              <a:t>Man vendte nogle gange ryggen til publikum!</a:t>
            </a:r>
          </a:p>
          <a:p>
            <a:pPr eaLnBrk="1" hangingPunct="1">
              <a:defRPr/>
            </a:pPr>
            <a:r>
              <a:rPr lang="da-DK" altLang="da-DK" sz="2800" dirty="0"/>
              <a:t>Nøje gengivelse af virkeligheden i scenografien (”dagligstuedramaet)</a:t>
            </a:r>
          </a:p>
          <a:p>
            <a:pPr marL="0" indent="0" eaLnBrk="1" hangingPunct="1">
              <a:buFont typeface="Wingdings" pitchFamily="2" charset="2"/>
              <a:buNone/>
              <a:defRPr/>
            </a:pPr>
            <a:endParaRPr lang="da-DK" altLang="da-DK" sz="2800" dirty="0"/>
          </a:p>
          <a:p>
            <a:pPr eaLnBrk="1" hangingPunct="1">
              <a:buFont typeface="Wingdings" pitchFamily="2" charset="2"/>
              <a:buNone/>
              <a:defRPr/>
            </a:pPr>
            <a:endParaRPr lang="da-DK" altLang="da-DK" dirty="0"/>
          </a:p>
          <a:p>
            <a:pPr eaLnBrk="1" hangingPunct="1">
              <a:defRPr/>
            </a:pPr>
            <a:endParaRPr lang="da-DK" altLang="da-DK" dirty="0"/>
          </a:p>
          <a:p>
            <a:pPr eaLnBrk="1" hangingPunct="1">
              <a:defRPr/>
            </a:pPr>
            <a:endParaRPr lang="da-DK" altLang="da-DK" dirty="0"/>
          </a:p>
          <a:p>
            <a:pPr eaLnBrk="1" hangingPunct="1">
              <a:buFont typeface="Wingdings" pitchFamily="2" charset="2"/>
              <a:buNone/>
              <a:defRPr/>
            </a:pPr>
            <a:endParaRPr lang="da-DK" altLang="da-DK" dirty="0"/>
          </a:p>
        </p:txBody>
      </p:sp>
      <p:sp>
        <p:nvSpPr>
          <p:cNvPr id="13316" name="Pladsholder til diasnummer 3">
            <a:extLst>
              <a:ext uri="{FF2B5EF4-FFF2-40B4-BE49-F238E27FC236}">
                <a16:creationId xmlns:a16="http://schemas.microsoft.com/office/drawing/2014/main" id="{8488F426-CEA0-DA29-D523-2BC705D44DD6}"/>
              </a:ext>
            </a:extLst>
          </p:cNvPr>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Wingdings"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9pPr>
          </a:lstStyle>
          <a:p>
            <a:pPr algn="r" eaLnBrk="1" hangingPunct="1">
              <a:spcBef>
                <a:spcPct val="0"/>
              </a:spcBef>
              <a:buClrTx/>
              <a:buSzTx/>
              <a:buFontTx/>
              <a:buNone/>
            </a:pPr>
            <a:fld id="{9F5047DD-C99A-9E41-B595-EBB3C7456183}" type="slidenum">
              <a:rPr lang="da-DK" altLang="da-DK" sz="1200">
                <a:solidFill>
                  <a:srgbClr val="FFFFFF"/>
                </a:solidFill>
                <a:latin typeface="Calibri" panose="020F0502020204030204" pitchFamily="34" charset="0"/>
              </a:rPr>
              <a:pPr algn="r" eaLnBrk="1" hangingPunct="1">
                <a:spcBef>
                  <a:spcPct val="0"/>
                </a:spcBef>
                <a:buClrTx/>
                <a:buSzTx/>
                <a:buFontTx/>
                <a:buNone/>
              </a:pPr>
              <a:t>6</a:t>
            </a:fld>
            <a:endParaRPr lang="da-DK" altLang="da-DK" sz="1200">
              <a:solidFill>
                <a:srgbClr val="FFFFFF"/>
              </a:solidFill>
              <a:latin typeface="Calibri" panose="020F0502020204030204" pitchFamily="34" charset="0"/>
            </a:endParaRPr>
          </a:p>
        </p:txBody>
      </p:sp>
      <p:sp>
        <p:nvSpPr>
          <p:cNvPr id="5" name="Højrepil 4">
            <a:extLst>
              <a:ext uri="{FF2B5EF4-FFF2-40B4-BE49-F238E27FC236}">
                <a16:creationId xmlns:a16="http://schemas.microsoft.com/office/drawing/2014/main" id="{F6EBF3AB-07DE-795D-F936-121C6BB1341E}"/>
              </a:ext>
            </a:extLst>
          </p:cNvPr>
          <p:cNvSpPr/>
          <p:nvPr/>
        </p:nvSpPr>
        <p:spPr>
          <a:xfrm>
            <a:off x="0" y="3360738"/>
            <a:ext cx="792163"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a-DK"/>
          </a:p>
        </p:txBody>
      </p:sp>
      <p:pic>
        <p:nvPicPr>
          <p:cNvPr id="13318" name="Billede 5" descr="ibsen_henrik2.jpg">
            <a:extLst>
              <a:ext uri="{FF2B5EF4-FFF2-40B4-BE49-F238E27FC236}">
                <a16:creationId xmlns:a16="http://schemas.microsoft.com/office/drawing/2014/main" id="{8151FF2D-A71D-1560-6067-09B5718C87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827588"/>
            <a:ext cx="287972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F48DBEB2-16AE-8BB6-8A9B-3B70ACF6875F}"/>
              </a:ext>
            </a:extLst>
          </p:cNvPr>
          <p:cNvSpPr>
            <a:spLocks noGrp="1"/>
          </p:cNvSpPr>
          <p:nvPr>
            <p:ph type="title" idx="4294967295"/>
          </p:nvPr>
        </p:nvSpPr>
        <p:spPr>
          <a:xfrm>
            <a:off x="255362" y="0"/>
            <a:ext cx="7512050" cy="1312862"/>
          </a:xfrm>
        </p:spPr>
        <p:txBody>
          <a:bodyPr anchorCtr="0"/>
          <a:lstStyle/>
          <a:p>
            <a:pPr eaLnBrk="1" hangingPunct="1">
              <a:defRPr/>
            </a:pPr>
            <a:r>
              <a:rPr lang="da-DK" altLang="da-DK" dirty="0"/>
              <a:t>Skuespilleren</a:t>
            </a:r>
          </a:p>
        </p:txBody>
      </p:sp>
      <p:sp>
        <p:nvSpPr>
          <p:cNvPr id="3" name="Pladsholder til indhold 2">
            <a:extLst>
              <a:ext uri="{FF2B5EF4-FFF2-40B4-BE49-F238E27FC236}">
                <a16:creationId xmlns:a16="http://schemas.microsoft.com/office/drawing/2014/main" id="{F6084694-E4F6-E1FF-FC82-43693C62D29E}"/>
              </a:ext>
            </a:extLst>
          </p:cNvPr>
          <p:cNvSpPr>
            <a:spLocks noGrp="1"/>
          </p:cNvSpPr>
          <p:nvPr>
            <p:ph idx="4294967295"/>
          </p:nvPr>
        </p:nvSpPr>
        <p:spPr>
          <a:xfrm>
            <a:off x="457200" y="1341438"/>
            <a:ext cx="8229600" cy="5516562"/>
          </a:xfrm>
        </p:spPr>
        <p:txBody>
          <a:bodyPr>
            <a:normAutofit/>
          </a:bodyPr>
          <a:lstStyle/>
          <a:p>
            <a:pPr eaLnBrk="1" hangingPunct="1">
              <a:lnSpc>
                <a:spcPct val="80000"/>
              </a:lnSpc>
              <a:defRPr/>
            </a:pPr>
            <a:r>
              <a:rPr lang="da-DK" altLang="da-DK" sz="2700" dirty="0"/>
              <a:t>Større psykologisk persontegning</a:t>
            </a:r>
          </a:p>
          <a:p>
            <a:pPr eaLnBrk="1" hangingPunct="1">
              <a:lnSpc>
                <a:spcPct val="80000"/>
              </a:lnSpc>
              <a:buFont typeface="Wingdings" pitchFamily="2" charset="2"/>
              <a:buNone/>
              <a:defRPr/>
            </a:pPr>
            <a:r>
              <a:rPr lang="da-DK" altLang="da-DK" sz="2700" dirty="0"/>
              <a:t>    ny spillestil</a:t>
            </a:r>
          </a:p>
          <a:p>
            <a:pPr eaLnBrk="1" hangingPunct="1">
              <a:lnSpc>
                <a:spcPct val="80000"/>
              </a:lnSpc>
              <a:defRPr/>
            </a:pPr>
            <a:r>
              <a:rPr lang="da-DK" altLang="da-DK" sz="2700" dirty="0"/>
              <a:t>Instruktørens rolle bliver vigtigere i denne periode end tidligere.</a:t>
            </a:r>
          </a:p>
          <a:p>
            <a:pPr eaLnBrk="1" hangingPunct="1">
              <a:lnSpc>
                <a:spcPct val="80000"/>
              </a:lnSpc>
              <a:defRPr/>
            </a:pPr>
            <a:r>
              <a:rPr lang="da-DK" altLang="da-DK" i="1" dirty="0"/>
              <a:t>”</a:t>
            </a:r>
            <a:r>
              <a:rPr lang="da-DK" altLang="da-DK" sz="2400" i="1" dirty="0"/>
              <a:t>Jeg venter, at man på teatret rejser mennesker i kød og blod, taget fra virkelighedens verden og analyseret videnskabeligt uden løgn. Jeg venter, at man befrier os for fiktive personer (…) Jeg venter at miljøerne bestemmer personerne, og at personerne handler efter tingenes logik kombineret med deres temperaments logik” </a:t>
            </a:r>
          </a:p>
          <a:p>
            <a:pPr eaLnBrk="1" hangingPunct="1">
              <a:lnSpc>
                <a:spcPct val="80000"/>
              </a:lnSpc>
              <a:buFont typeface="Wingdings" pitchFamily="2" charset="2"/>
              <a:buNone/>
              <a:defRPr/>
            </a:pPr>
            <a:r>
              <a:rPr lang="da-DK" altLang="da-DK" sz="2700" i="1" dirty="0"/>
              <a:t>	</a:t>
            </a:r>
            <a:r>
              <a:rPr lang="da-DK" altLang="da-DK" sz="2700" dirty="0"/>
              <a:t>(Émile Zola (1840-1902) fransk forfatter og dramatiker)</a:t>
            </a:r>
          </a:p>
          <a:p>
            <a:pPr eaLnBrk="1" hangingPunct="1">
              <a:lnSpc>
                <a:spcPct val="80000"/>
              </a:lnSpc>
              <a:defRPr/>
            </a:pPr>
            <a:r>
              <a:rPr lang="da-DK" altLang="da-DK" sz="2700" dirty="0"/>
              <a:t>Virkelighedstro kostumering og sminkning </a:t>
            </a:r>
          </a:p>
          <a:p>
            <a:pPr marL="0" indent="0" eaLnBrk="1" hangingPunct="1">
              <a:lnSpc>
                <a:spcPct val="80000"/>
              </a:lnSpc>
              <a:buFont typeface="Wingdings" pitchFamily="2" charset="2"/>
              <a:buNone/>
              <a:defRPr/>
            </a:pPr>
            <a:endParaRPr lang="da-DK" altLang="da-DK" sz="2700" dirty="0"/>
          </a:p>
        </p:txBody>
      </p:sp>
      <p:sp>
        <p:nvSpPr>
          <p:cNvPr id="14340" name="Pladsholder til diasnummer 3">
            <a:extLst>
              <a:ext uri="{FF2B5EF4-FFF2-40B4-BE49-F238E27FC236}">
                <a16:creationId xmlns:a16="http://schemas.microsoft.com/office/drawing/2014/main" id="{1F573F3A-B47C-9F2C-9AD6-724683882659}"/>
              </a:ext>
            </a:extLst>
          </p:cNvPr>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Wingdings"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9pPr>
          </a:lstStyle>
          <a:p>
            <a:pPr algn="r" eaLnBrk="1" hangingPunct="1">
              <a:spcBef>
                <a:spcPct val="0"/>
              </a:spcBef>
              <a:buClrTx/>
              <a:buSzTx/>
              <a:buFontTx/>
              <a:buNone/>
            </a:pPr>
            <a:fld id="{6DE3AB61-EAF3-C54E-A403-AD8EDCDADCC7}" type="slidenum">
              <a:rPr lang="da-DK" altLang="da-DK" sz="1200">
                <a:solidFill>
                  <a:srgbClr val="FFFFFF"/>
                </a:solidFill>
                <a:latin typeface="Calibri" panose="020F0502020204030204" pitchFamily="34" charset="0"/>
              </a:rPr>
              <a:pPr algn="r" eaLnBrk="1" hangingPunct="1">
                <a:spcBef>
                  <a:spcPct val="0"/>
                </a:spcBef>
                <a:buClrTx/>
                <a:buSzTx/>
                <a:buFontTx/>
                <a:buNone/>
              </a:pPr>
              <a:t>7</a:t>
            </a:fld>
            <a:endParaRPr lang="da-DK" altLang="da-DK" sz="1200">
              <a:solidFill>
                <a:srgbClr val="FFFFFF"/>
              </a:solidFill>
              <a:latin typeface="Calibri" panose="020F0502020204030204" pitchFamily="34" charset="0"/>
            </a:endParaRPr>
          </a:p>
        </p:txBody>
      </p:sp>
      <p:pic>
        <p:nvPicPr>
          <p:cNvPr id="14341" name="Billede 4" descr="images.jpg">
            <a:extLst>
              <a:ext uri="{FF2B5EF4-FFF2-40B4-BE49-F238E27FC236}">
                <a16:creationId xmlns:a16="http://schemas.microsoft.com/office/drawing/2014/main" id="{6C2376AD-2956-7B41-AD04-773ED3BC6A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260350"/>
            <a:ext cx="26050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Højrepil 5">
            <a:extLst>
              <a:ext uri="{FF2B5EF4-FFF2-40B4-BE49-F238E27FC236}">
                <a16:creationId xmlns:a16="http://schemas.microsoft.com/office/drawing/2014/main" id="{379F5D39-4003-7697-D87F-FAB08AF68E64}"/>
              </a:ext>
            </a:extLst>
          </p:cNvPr>
          <p:cNvSpPr/>
          <p:nvPr/>
        </p:nvSpPr>
        <p:spPr>
          <a:xfrm>
            <a:off x="250825" y="1773238"/>
            <a:ext cx="504825"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a-DK"/>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841240C7-1171-CB50-7F21-0621A49C6295}"/>
              </a:ext>
            </a:extLst>
          </p:cNvPr>
          <p:cNvSpPr>
            <a:spLocks noGrp="1"/>
          </p:cNvSpPr>
          <p:nvPr>
            <p:ph type="title" idx="4294967295"/>
          </p:nvPr>
        </p:nvSpPr>
        <p:spPr/>
        <p:txBody>
          <a:bodyPr anchorCtr="0"/>
          <a:lstStyle/>
          <a:p>
            <a:pPr eaLnBrk="1" hangingPunct="1">
              <a:defRPr/>
            </a:pPr>
            <a:endParaRPr lang="da-DK" altLang="da-DK"/>
          </a:p>
        </p:txBody>
      </p:sp>
      <p:sp>
        <p:nvSpPr>
          <p:cNvPr id="12291" name="Pladsholder til indhold 2">
            <a:extLst>
              <a:ext uri="{FF2B5EF4-FFF2-40B4-BE49-F238E27FC236}">
                <a16:creationId xmlns:a16="http://schemas.microsoft.com/office/drawing/2014/main" id="{22C4758D-CFF2-25DD-C731-424AB3F55149}"/>
              </a:ext>
            </a:extLst>
          </p:cNvPr>
          <p:cNvSpPr>
            <a:spLocks noGrp="1"/>
          </p:cNvSpPr>
          <p:nvPr>
            <p:ph idx="4294967295"/>
          </p:nvPr>
        </p:nvSpPr>
        <p:spPr>
          <a:xfrm>
            <a:off x="1763713" y="1600200"/>
            <a:ext cx="6923087" cy="4530725"/>
          </a:xfrm>
        </p:spPr>
        <p:txBody>
          <a:bodyPr>
            <a:normAutofit lnSpcReduction="10000"/>
          </a:bodyPr>
          <a:lstStyle/>
          <a:p>
            <a:pPr eaLnBrk="1" hangingPunct="1">
              <a:defRPr/>
            </a:pPr>
            <a:r>
              <a:rPr lang="da-DK" altLang="da-DK" sz="2400" dirty="0"/>
              <a:t>Konstantin </a:t>
            </a:r>
            <a:r>
              <a:rPr lang="da-DK" altLang="da-DK" sz="2400" dirty="0" err="1"/>
              <a:t>Stanislavskij</a:t>
            </a:r>
            <a:r>
              <a:rPr lang="da-DK" altLang="da-DK" sz="2400" dirty="0"/>
              <a:t> (1863-1938), russisk instruktør og skuespiller, skabte den nye spillestil, der passede til det naturalistiske teater</a:t>
            </a:r>
          </a:p>
          <a:p>
            <a:pPr lvl="1" eaLnBrk="1" hangingPunct="1">
              <a:buFont typeface="Wingdings" pitchFamily="2" charset="2"/>
              <a:buChar char="ü"/>
              <a:defRPr/>
            </a:pPr>
            <a:r>
              <a:rPr lang="da-DK" altLang="da-DK" sz="2400" dirty="0"/>
              <a:t> </a:t>
            </a:r>
            <a:r>
              <a:rPr lang="da-DK" altLang="da-DK" sz="2400" b="1" dirty="0"/>
              <a:t>indlevelse i rollen</a:t>
            </a:r>
            <a:r>
              <a:rPr lang="da-DK" altLang="da-DK" sz="2400" dirty="0"/>
              <a:t>: fx givne omstændigheder (fysisk/psykisk) gennem diskussion og studering af rollen og dens holdninger, ”det magiske hvis”, ”stemningserindring”, psykisk/fysisk erindring”, ”motivering”, ”fantasi”, ”afspænding/koncentration”…</a:t>
            </a:r>
          </a:p>
          <a:p>
            <a:pPr lvl="1" eaLnBrk="1" hangingPunct="1">
              <a:buFont typeface="Wingdings" pitchFamily="2" charset="2"/>
              <a:buChar char="ü"/>
              <a:defRPr/>
            </a:pPr>
            <a:r>
              <a:rPr lang="da-DK" altLang="da-DK" sz="2400" dirty="0"/>
              <a:t>Fx skrive en </a:t>
            </a:r>
            <a:r>
              <a:rPr lang="da-DK" altLang="da-DK" sz="2400" b="1" dirty="0"/>
              <a:t>UNDERTEKST</a:t>
            </a:r>
            <a:r>
              <a:rPr lang="da-DK" altLang="da-DK" sz="2400" dirty="0"/>
              <a:t> til rollens replikker. </a:t>
            </a:r>
            <a:endParaRPr lang="da-DK" altLang="da-DK" dirty="0"/>
          </a:p>
          <a:p>
            <a:pPr eaLnBrk="1" hangingPunct="1">
              <a:buFont typeface="Wingdings" pitchFamily="2" charset="2"/>
              <a:buNone/>
              <a:defRPr/>
            </a:pPr>
            <a:endParaRPr lang="da-DK" altLang="da-DK" dirty="0"/>
          </a:p>
        </p:txBody>
      </p:sp>
      <p:sp>
        <p:nvSpPr>
          <p:cNvPr id="15364" name="Pladsholder til diasnummer 3">
            <a:extLst>
              <a:ext uri="{FF2B5EF4-FFF2-40B4-BE49-F238E27FC236}">
                <a16:creationId xmlns:a16="http://schemas.microsoft.com/office/drawing/2014/main" id="{F2AABB8D-977D-8E1C-BFCE-4E006E66FF65}"/>
              </a:ext>
            </a:extLst>
          </p:cNvPr>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Wingdings"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anose="020B0604030504040204" pitchFamily="34" charset="0"/>
              </a:defRPr>
            </a:lvl9pPr>
          </a:lstStyle>
          <a:p>
            <a:pPr algn="r" eaLnBrk="1" hangingPunct="1">
              <a:spcBef>
                <a:spcPct val="0"/>
              </a:spcBef>
              <a:buClrTx/>
              <a:buSzTx/>
              <a:buFontTx/>
              <a:buNone/>
            </a:pPr>
            <a:fld id="{FBBD7150-8504-C649-90DA-D2C44FDD99E5}" type="slidenum">
              <a:rPr lang="da-DK" altLang="da-DK" sz="1200">
                <a:solidFill>
                  <a:srgbClr val="FFFFFF"/>
                </a:solidFill>
                <a:latin typeface="Calibri" panose="020F0502020204030204" pitchFamily="34" charset="0"/>
              </a:rPr>
              <a:pPr algn="r" eaLnBrk="1" hangingPunct="1">
                <a:spcBef>
                  <a:spcPct val="0"/>
                </a:spcBef>
                <a:buClrTx/>
                <a:buSzTx/>
                <a:buFontTx/>
                <a:buNone/>
              </a:pPr>
              <a:t>8</a:t>
            </a:fld>
            <a:endParaRPr lang="da-DK" altLang="da-DK" sz="1200">
              <a:solidFill>
                <a:srgbClr val="FFFFFF"/>
              </a:solidFill>
              <a:latin typeface="Calibri" panose="020F0502020204030204" pitchFamily="34" charset="0"/>
            </a:endParaRPr>
          </a:p>
        </p:txBody>
      </p:sp>
      <p:pic>
        <p:nvPicPr>
          <p:cNvPr id="15365" name="Picture 6" descr="ANd9GcRlMcZX1kkxNLvEb2yDEk6f03QBSoFtea1rmLYMjitTIJvyhpOYLw">
            <a:extLst>
              <a:ext uri="{FF2B5EF4-FFF2-40B4-BE49-F238E27FC236}">
                <a16:creationId xmlns:a16="http://schemas.microsoft.com/office/drawing/2014/main" id="{618CD44D-4DE8-0D27-061B-7E4581699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3600"/>
            <a:ext cx="199390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useBgFill="1">
        <p:nvSpPr>
          <p:cNvPr id="70667" name="Rectangle 70666">
            <a:extLst>
              <a:ext uri="{FF2B5EF4-FFF2-40B4-BE49-F238E27FC236}">
                <a16:creationId xmlns:a16="http://schemas.microsoft.com/office/drawing/2014/main" id="{D9D9D0AB-1E2F-44A8-B9C6-FA4098301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7AF55650-5E1B-8594-F70A-49CD49D80A2A}"/>
              </a:ext>
            </a:extLst>
          </p:cNvPr>
          <p:cNvSpPr>
            <a:spLocks noGrp="1"/>
          </p:cNvSpPr>
          <p:nvPr>
            <p:ph type="title"/>
          </p:nvPr>
        </p:nvSpPr>
        <p:spPr>
          <a:xfrm>
            <a:off x="856059" y="3863686"/>
            <a:ext cx="5448571" cy="915966"/>
          </a:xfrm>
        </p:spPr>
        <p:txBody>
          <a:bodyPr>
            <a:normAutofit/>
          </a:bodyPr>
          <a:lstStyle/>
          <a:p>
            <a:r>
              <a:rPr lang="da-DK" sz="2400"/>
              <a:t>Tre store naturalistiske dramatikere</a:t>
            </a:r>
          </a:p>
        </p:txBody>
      </p:sp>
      <p:sp>
        <p:nvSpPr>
          <p:cNvPr id="70669" name="Rectangle: Top Corners Rounded 70668">
            <a:extLst>
              <a:ext uri="{FF2B5EF4-FFF2-40B4-BE49-F238E27FC236}">
                <a16:creationId xmlns:a16="http://schemas.microsoft.com/office/drawing/2014/main" id="{A44F45F2-707C-48E1-8864-6B816A93B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283" y="678426"/>
            <a:ext cx="2932144" cy="2895578"/>
          </a:xfrm>
          <a:prstGeom prst="round2SameRect">
            <a:avLst>
              <a:gd name="adj1" fmla="val 4735"/>
              <a:gd name="adj2" fmla="val 0"/>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3" descr="240px-Anton_Pavlovich_Chekhov.jpg">
            <a:extLst>
              <a:ext uri="{FF2B5EF4-FFF2-40B4-BE49-F238E27FC236}">
                <a16:creationId xmlns:a16="http://schemas.microsoft.com/office/drawing/2014/main" id="{A12BC970-727B-2AC0-34CD-20C92344C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853" r="-2" b="21601"/>
          <a:stretch/>
        </p:blipFill>
        <p:spPr>
          <a:xfrm>
            <a:off x="20" y="823196"/>
            <a:ext cx="2770612" cy="2606040"/>
          </a:xfrm>
          <a:custGeom>
            <a:avLst/>
            <a:gdLst/>
            <a:ahLst/>
            <a:cxnLst/>
            <a:rect l="l" t="t" r="r" b="b"/>
            <a:pathLst>
              <a:path w="3694176" h="2606040">
                <a:moveTo>
                  <a:pt x="0" y="0"/>
                </a:moveTo>
                <a:lnTo>
                  <a:pt x="3578728" y="0"/>
                </a:lnTo>
                <a:cubicBezTo>
                  <a:pt x="3642488" y="0"/>
                  <a:pt x="3694176" y="51688"/>
                  <a:pt x="3694176" y="115448"/>
                </a:cubicBezTo>
                <a:lnTo>
                  <a:pt x="3694176" y="2490592"/>
                </a:lnTo>
                <a:cubicBezTo>
                  <a:pt x="3694176" y="2554352"/>
                  <a:pt x="3642488" y="2606040"/>
                  <a:pt x="3578728" y="2606040"/>
                </a:cubicBezTo>
                <a:lnTo>
                  <a:pt x="0" y="2606040"/>
                </a:lnTo>
                <a:close/>
              </a:path>
            </a:pathLst>
          </a:custGeom>
        </p:spPr>
      </p:pic>
      <p:sp>
        <p:nvSpPr>
          <p:cNvPr id="70671" name="Rectangle: Top Corners Rounded 70670">
            <a:extLst>
              <a:ext uri="{FF2B5EF4-FFF2-40B4-BE49-F238E27FC236}">
                <a16:creationId xmlns:a16="http://schemas.microsoft.com/office/drawing/2014/main" id="{490B787F-2030-4934-B211-B0A9DE4CB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17867" y="-1"/>
            <a:ext cx="3249409" cy="3130998"/>
          </a:xfrm>
          <a:prstGeom prst="round2SameRect">
            <a:avLst>
              <a:gd name="adj1" fmla="val 3211"/>
              <a:gd name="adj2" fmla="val 0"/>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5" descr="images.jpg">
            <a:extLst>
              <a:ext uri="{FF2B5EF4-FFF2-40B4-BE49-F238E27FC236}">
                <a16:creationId xmlns:a16="http://schemas.microsoft.com/office/drawing/2014/main" id="{CB02463E-A69B-3041-09E8-F0A978EF5C5B}"/>
              </a:ext>
            </a:extLst>
          </p:cNvPr>
          <p:cNvPicPr>
            <a:picLocks noChangeAspect="1"/>
          </p:cNvPicPr>
          <p:nvPr/>
        </p:nvPicPr>
        <p:blipFill>
          <a:blip r:embed="rId4">
            <a:extLst>
              <a:ext uri="{28A0092B-C50C-407E-A947-70E740481C1C}">
                <a14:useLocalDpi xmlns:a14="http://schemas.microsoft.com/office/drawing/2010/main" val="0"/>
              </a:ext>
            </a:extLst>
          </a:blip>
          <a:srcRect t="7154" r="1" b="20843"/>
          <a:stretch/>
        </p:blipFill>
        <p:spPr bwMode="auto">
          <a:xfrm>
            <a:off x="3240669" y="1"/>
            <a:ext cx="3003804" cy="2962656"/>
          </a:xfrm>
          <a:custGeom>
            <a:avLst/>
            <a:gdLst/>
            <a:ahLst/>
            <a:cxnLst/>
            <a:rect l="l" t="t" r="r" b="b"/>
            <a:pathLst>
              <a:path w="4005072" h="2962656">
                <a:moveTo>
                  <a:pt x="0" y="0"/>
                </a:moveTo>
                <a:lnTo>
                  <a:pt x="4005072" y="0"/>
                </a:lnTo>
                <a:lnTo>
                  <a:pt x="4005072" y="2867525"/>
                </a:lnTo>
                <a:cubicBezTo>
                  <a:pt x="4005072" y="2920064"/>
                  <a:pt x="3962480" y="2962656"/>
                  <a:pt x="3909941" y="2962656"/>
                </a:cubicBezTo>
                <a:lnTo>
                  <a:pt x="95131" y="2962656"/>
                </a:lnTo>
                <a:cubicBezTo>
                  <a:pt x="42592" y="2962656"/>
                  <a:pt x="0" y="2920064"/>
                  <a:pt x="0" y="2867525"/>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dsholder til indhold 2">
            <a:extLst>
              <a:ext uri="{FF2B5EF4-FFF2-40B4-BE49-F238E27FC236}">
                <a16:creationId xmlns:a16="http://schemas.microsoft.com/office/drawing/2014/main" id="{D782D76A-AAD0-3B80-9597-055642766560}"/>
              </a:ext>
            </a:extLst>
          </p:cNvPr>
          <p:cNvSpPr>
            <a:spLocks noGrp="1"/>
          </p:cNvSpPr>
          <p:nvPr>
            <p:ph idx="1"/>
          </p:nvPr>
        </p:nvSpPr>
        <p:spPr>
          <a:xfrm>
            <a:off x="856059" y="4770002"/>
            <a:ext cx="5448571" cy="1427851"/>
          </a:xfrm>
        </p:spPr>
        <p:txBody>
          <a:bodyPr anchor="t">
            <a:normAutofit/>
          </a:bodyPr>
          <a:lstStyle/>
          <a:p>
            <a:r>
              <a:rPr lang="da-DK" sz="1600" dirty="0"/>
              <a:t>Henrik Ibsen (1828-1906)</a:t>
            </a:r>
          </a:p>
          <a:p>
            <a:r>
              <a:rPr lang="da-DK" altLang="da-DK" sz="1600" dirty="0"/>
              <a:t>August Strindberg (1849-1912)</a:t>
            </a:r>
          </a:p>
          <a:p>
            <a:r>
              <a:rPr lang="da-DK" altLang="da-DK" sz="1600" dirty="0"/>
              <a:t>Anton Tjekhov (1860 – 1904)</a:t>
            </a:r>
            <a:endParaRPr lang="da-DK" sz="1600" dirty="0"/>
          </a:p>
        </p:txBody>
      </p:sp>
      <p:sp>
        <p:nvSpPr>
          <p:cNvPr id="70673" name="Rectangle: Top Corners Rounded 70672">
            <a:extLst>
              <a:ext uri="{FF2B5EF4-FFF2-40B4-BE49-F238E27FC236}">
                <a16:creationId xmlns:a16="http://schemas.microsoft.com/office/drawing/2014/main" id="{797388D1-14F3-496A-A8D5-C753CA4B0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336412" y="1907413"/>
            <a:ext cx="5054856" cy="2560320"/>
          </a:xfrm>
          <a:prstGeom prst="round2SameRect">
            <a:avLst>
              <a:gd name="adj1" fmla="val 3803"/>
              <a:gd name="adj2" fmla="val 0"/>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662" name="Picture 6" descr="ullstein bild Dtl./ullstein bild via Getty Images">
            <a:extLst>
              <a:ext uri="{FF2B5EF4-FFF2-40B4-BE49-F238E27FC236}">
                <a16:creationId xmlns:a16="http://schemas.microsoft.com/office/drawing/2014/main" id="{AB90AF32-FB1E-D126-91C9-43D6D98AB7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547" r="22225" b="3"/>
          <a:stretch/>
        </p:blipFill>
        <p:spPr bwMode="auto">
          <a:xfrm>
            <a:off x="6709410" y="823849"/>
            <a:ext cx="2434590" cy="4727448"/>
          </a:xfrm>
          <a:custGeom>
            <a:avLst/>
            <a:gdLst/>
            <a:ahLst/>
            <a:cxnLst/>
            <a:rect l="l" t="t" r="r" b="b"/>
            <a:pathLst>
              <a:path w="3246120" h="4727448">
                <a:moveTo>
                  <a:pt x="75732" y="0"/>
                </a:moveTo>
                <a:lnTo>
                  <a:pt x="3246120" y="0"/>
                </a:lnTo>
                <a:lnTo>
                  <a:pt x="3246120" y="4727448"/>
                </a:lnTo>
                <a:lnTo>
                  <a:pt x="75732" y="4727448"/>
                </a:lnTo>
                <a:cubicBezTo>
                  <a:pt x="33906" y="4727448"/>
                  <a:pt x="0" y="4693542"/>
                  <a:pt x="0" y="4651716"/>
                </a:cubicBezTo>
                <a:lnTo>
                  <a:pt x="0" y="75732"/>
                </a:lnTo>
                <a:cubicBezTo>
                  <a:pt x="0" y="33906"/>
                  <a:pt x="33906" y="0"/>
                  <a:pt x="75732" y="0"/>
                </a:cubicBezTo>
                <a:close/>
              </a:path>
            </a:pathLst>
          </a:custGeom>
          <a:noFill/>
          <a:extLst>
            <a:ext uri="{909E8E84-426E-40DD-AFC4-6F175D3DCCD1}">
              <a14:hiddenFill xmlns:a14="http://schemas.microsoft.com/office/drawing/2010/main">
                <a:solidFill>
                  <a:srgbClr val="FFFFFF"/>
                </a:solidFill>
              </a14:hiddenFill>
            </a:ext>
          </a:extLst>
        </p:spPr>
      </p:pic>
      <p:sp>
        <p:nvSpPr>
          <p:cNvPr id="6" name="AutoShape 2" descr="(Eingeschränkte Rechte für bestimmte redaktionelle Kunden in Deutschland. Limited rights for specific editorial clients in Germany.) Strindberg, August - Schriftsteller, Sweden*22.01.1849 - 14.05.1912+- Portraet with signature- undatiert- Veroeffentlicht in 'Berliner Illustrirte Zeitung' 04 / 1909- Photographer: Lina Ionn, Lund (Photo by ullstein bild/ullstein bild via Getty Images)">
            <a:extLst>
              <a:ext uri="{FF2B5EF4-FFF2-40B4-BE49-F238E27FC236}">
                <a16:creationId xmlns:a16="http://schemas.microsoft.com/office/drawing/2014/main" id="{A806498A-1C61-6632-A00A-1D63E86A126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7" name="AutoShape 4" descr="(Eingeschränkte Rechte für bestimmte redaktionelle Kunden in Deutschland. Limited rights for specific editorial clients in Germany.) Strindberg, August - Schriftsteller, Sweden*22.01.1849 - 14.05.1912+- Portraet with signature- undatiert- Veroeffentlicht in 'Berliner Illustrirte Zeitung' 04 / 1909- Photographer: Lina Ionn, Lund (Photo by ullstein bild/ullstein bild via Getty Images)">
            <a:extLst>
              <a:ext uri="{FF2B5EF4-FFF2-40B4-BE49-F238E27FC236}">
                <a16:creationId xmlns:a16="http://schemas.microsoft.com/office/drawing/2014/main" id="{D4F9385E-9D66-5984-9F37-B7FAC2A12B75}"/>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639414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F5BE9-F4E7-F398-9E03-BA6ED0733240}"/>
              </a:ext>
            </a:extLst>
          </p:cNvPr>
          <p:cNvSpPr>
            <a:spLocks noGrp="1"/>
          </p:cNvSpPr>
          <p:nvPr>
            <p:ph type="title"/>
          </p:nvPr>
        </p:nvSpPr>
        <p:spPr>
          <a:xfrm>
            <a:off x="856059" y="609600"/>
            <a:ext cx="7429499" cy="1468582"/>
          </a:xfrm>
        </p:spPr>
        <p:txBody>
          <a:bodyPr>
            <a:normAutofit/>
          </a:bodyPr>
          <a:lstStyle/>
          <a:p>
            <a:r>
              <a:rPr lang="da-DK" dirty="0"/>
              <a:t>Lektietjek (</a:t>
            </a:r>
            <a:r>
              <a:rPr lang="da-DK" dirty="0" err="1"/>
              <a:t>portfolio</a:t>
            </a:r>
            <a:r>
              <a:rPr lang="da-DK" dirty="0"/>
              <a:t>)</a:t>
            </a:r>
          </a:p>
        </p:txBody>
      </p:sp>
      <p:graphicFrame>
        <p:nvGraphicFramePr>
          <p:cNvPr id="5" name="Pladsholder til indhold 2">
            <a:extLst>
              <a:ext uri="{FF2B5EF4-FFF2-40B4-BE49-F238E27FC236}">
                <a16:creationId xmlns:a16="http://schemas.microsoft.com/office/drawing/2014/main" id="{7AA1EC0A-40F2-89A5-98C9-5724DB73B377}"/>
              </a:ext>
            </a:extLst>
          </p:cNvPr>
          <p:cNvGraphicFramePr>
            <a:graphicFrameLocks noGrp="1"/>
          </p:cNvGraphicFramePr>
          <p:nvPr>
            <p:ph idx="1"/>
            <p:extLst>
              <p:ext uri="{D42A27DB-BD31-4B8C-83A1-F6EECF244321}">
                <p14:modId xmlns:p14="http://schemas.microsoft.com/office/powerpoint/2010/main" val="2960820265"/>
              </p:ext>
            </p:extLst>
          </p:nvPr>
        </p:nvGraphicFramePr>
        <p:xfrm>
          <a:off x="856059" y="2286000"/>
          <a:ext cx="7429500" cy="3387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6574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064232-C14C-3CE2-5E51-5D4216CE5EF9}"/>
              </a:ext>
            </a:extLst>
          </p:cNvPr>
          <p:cNvSpPr>
            <a:spLocks noGrp="1"/>
          </p:cNvSpPr>
          <p:nvPr>
            <p:ph type="title"/>
          </p:nvPr>
        </p:nvSpPr>
        <p:spPr>
          <a:xfrm>
            <a:off x="3131840" y="83841"/>
            <a:ext cx="5057825" cy="1328935"/>
          </a:xfrm>
        </p:spPr>
        <p:txBody>
          <a:bodyPr>
            <a:normAutofit fontScale="90000"/>
          </a:bodyPr>
          <a:lstStyle/>
          <a:p>
            <a:r>
              <a:rPr lang="da-DK" kern="1400" spc="-50" dirty="0">
                <a:effectLst/>
                <a:latin typeface="Calibri Light" panose="020F0302020204030204" pitchFamily="34" charset="0"/>
                <a:ea typeface="Times New Roman" panose="02020603050405020304" pitchFamily="18" charset="0"/>
                <a:cs typeface="Times New Roman" panose="02020603050405020304" pitchFamily="18" charset="0"/>
              </a:rPr>
              <a:t>SKUESPILLERENS INDRE OG YDRE TEKNIK </a:t>
            </a:r>
            <a:br>
              <a:rPr lang="da-DK" kern="1400" spc="-50" dirty="0">
                <a:effectLst/>
                <a:latin typeface="Calibri Light" panose="020F0302020204030204" pitchFamily="34" charset="0"/>
                <a:ea typeface="Times New Roman" panose="02020603050405020304" pitchFamily="18" charset="0"/>
                <a:cs typeface="Times New Roman" panose="02020603050405020304" pitchFamily="18" charset="0"/>
              </a:rPr>
            </a:br>
            <a:endParaRPr lang="da-DK" dirty="0"/>
          </a:p>
        </p:txBody>
      </p:sp>
      <p:pic>
        <p:nvPicPr>
          <p:cNvPr id="16" name="Picture 15" descr="Hånd, der kommer ud til lys">
            <a:extLst>
              <a:ext uri="{FF2B5EF4-FFF2-40B4-BE49-F238E27FC236}">
                <a16:creationId xmlns:a16="http://schemas.microsoft.com/office/drawing/2014/main" id="{98AF6493-FF5B-7755-6275-A8D3AD4A45A6}"/>
              </a:ext>
            </a:extLst>
          </p:cNvPr>
          <p:cNvPicPr>
            <a:picLocks noChangeAspect="1"/>
          </p:cNvPicPr>
          <p:nvPr/>
        </p:nvPicPr>
        <p:blipFill>
          <a:blip r:embed="rId3"/>
          <a:srcRect l="21878" r="52722" b="-1"/>
          <a:stretch/>
        </p:blipFill>
        <p:spPr>
          <a:xfrm>
            <a:off x="193192" y="10"/>
            <a:ext cx="2609642" cy="6857990"/>
          </a:xfrm>
          <a:prstGeom prst="rect">
            <a:avLst/>
          </a:prstGeo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pic>
      <p:sp>
        <p:nvSpPr>
          <p:cNvPr id="3" name="Pladsholder til indhold 2">
            <a:extLst>
              <a:ext uri="{FF2B5EF4-FFF2-40B4-BE49-F238E27FC236}">
                <a16:creationId xmlns:a16="http://schemas.microsoft.com/office/drawing/2014/main" id="{54BDD0E3-E841-60C9-06C9-7B8AD39B71D4}"/>
              </a:ext>
            </a:extLst>
          </p:cNvPr>
          <p:cNvSpPr>
            <a:spLocks noGrp="1"/>
          </p:cNvSpPr>
          <p:nvPr>
            <p:ph idx="1"/>
          </p:nvPr>
        </p:nvSpPr>
        <p:spPr>
          <a:xfrm>
            <a:off x="2987824" y="980728"/>
            <a:ext cx="5962984" cy="5877272"/>
          </a:xfrm>
        </p:spPr>
        <p:txBody>
          <a:bodyPr>
            <a:normAutofit fontScale="85000" lnSpcReduction="20000"/>
          </a:bodyPr>
          <a:lstStyle/>
          <a:p>
            <a:pPr marL="0" indent="0" algn="ctr">
              <a:lnSpc>
                <a:spcPct val="90000"/>
              </a:lnSpc>
              <a:spcAft>
                <a:spcPts val="375"/>
              </a:spcAft>
              <a:buNone/>
            </a:pPr>
            <a:r>
              <a:rPr lang="da-DK" sz="1300" b="1" dirty="0">
                <a:effectLst/>
                <a:latin typeface="inherit"/>
                <a:ea typeface="Times New Roman" panose="02020603050405020304" pitchFamily="18" charset="0"/>
                <a:cs typeface="Arial" panose="020B0604020202020204" pitchFamily="34" charset="0"/>
              </a:rPr>
              <a:t>Indre teknik </a:t>
            </a:r>
            <a:endParaRPr lang="da-DK" sz="1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875"/>
              </a:spcBef>
              <a:spcAft>
                <a:spcPts val="375"/>
              </a:spcAft>
            </a:pPr>
            <a:r>
              <a:rPr lang="da-DK" sz="1100" b="1" dirty="0">
                <a:effectLst/>
                <a:latin typeface="inherit"/>
                <a:ea typeface="Times New Roman" panose="02020603050405020304" pitchFamily="18" charset="0"/>
                <a:cs typeface="Arial" panose="020B0604020202020204" pitchFamily="34" charset="0"/>
              </a:rPr>
              <a:t>Det magiske "hvis" </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Hvis det var mig, der var rollen, hvordan ville jeg så reagere i den pågældende situation? Hvad ville jeg gøre og sige?</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875"/>
              </a:spcBef>
              <a:spcAft>
                <a:spcPts val="375"/>
              </a:spcAft>
            </a:pPr>
            <a:r>
              <a:rPr lang="da-DK" sz="1100" b="1" dirty="0">
                <a:effectLst/>
                <a:latin typeface="inherit"/>
                <a:ea typeface="Times New Roman" panose="02020603050405020304" pitchFamily="18" charset="0"/>
                <a:cs typeface="Arial" panose="020B0604020202020204" pitchFamily="34" charset="0"/>
              </a:rPr>
              <a:t>De givne omstændigheder </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Hvor befinder jeg mig, i hvilken situation og sammen med hvem. I hvilken anledning er jeg til stede, og hvilken rolle har jeg i forhold til stedet og de øvrige personer?</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875"/>
              </a:spcBef>
              <a:spcAft>
                <a:spcPts val="375"/>
              </a:spcAft>
            </a:pPr>
            <a:r>
              <a:rPr lang="da-DK" sz="1100" b="1" dirty="0">
                <a:effectLst/>
                <a:latin typeface="inherit"/>
                <a:ea typeface="Times New Roman" panose="02020603050405020304" pitchFamily="18" charset="0"/>
                <a:cs typeface="Arial" panose="020B0604020202020204" pitchFamily="34" charset="0"/>
              </a:rPr>
              <a:t>Motivering</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Hvad vil jeg opnå, hvad er hensigten med mine handlinger, hvad er motivet for handlingens og talens indhold?</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875"/>
              </a:spcBef>
              <a:spcAft>
                <a:spcPts val="375"/>
              </a:spcAft>
            </a:pPr>
            <a:r>
              <a:rPr lang="da-DK" sz="1100" b="1" dirty="0">
                <a:effectLst/>
                <a:latin typeface="inherit"/>
                <a:ea typeface="Times New Roman" panose="02020603050405020304" pitchFamily="18" charset="0"/>
                <a:cs typeface="Arial" panose="020B0604020202020204" pitchFamily="34" charset="0"/>
              </a:rPr>
              <a:t>Stemningserindring</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For at opnå indlevelse i rollen kan jeg trække på tidligere livserfaringer af grundlæggende følelsesmæssig karakter. Det betyder, at karakteren på scenen bliver troværdig i sine handlinger og sin tale. Den erindrede stemning behøver ikke være oplevet af skuespilleren selv. Det kan være en følelse frembragt af at have overværet noget, der sker for andre, ved læsning eller ved oplevelser på anden vis f.eks. gennem medierne.</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90000"/>
              </a:lnSpc>
              <a:spcBef>
                <a:spcPts val="1875"/>
              </a:spcBef>
              <a:spcAft>
                <a:spcPts val="375"/>
              </a:spcAft>
              <a:buNone/>
            </a:pPr>
            <a:r>
              <a:rPr lang="da-DK" sz="1400" dirty="0">
                <a:effectLst/>
                <a:latin typeface="inherit"/>
                <a:ea typeface="Times New Roman" panose="02020603050405020304" pitchFamily="18" charset="0"/>
                <a:cs typeface="Arial" panose="020B0604020202020204" pitchFamily="34" charset="0"/>
              </a:rPr>
              <a:t>Ydre teknik </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875"/>
              </a:spcBef>
              <a:spcAft>
                <a:spcPts val="375"/>
              </a:spcAft>
            </a:pPr>
            <a:r>
              <a:rPr lang="da-DK" sz="1100" b="1" dirty="0">
                <a:effectLst/>
                <a:latin typeface="inherit"/>
                <a:ea typeface="Times New Roman" panose="02020603050405020304" pitchFamily="18" charset="0"/>
                <a:cs typeface="Arial" panose="020B0604020202020204" pitchFamily="34" charset="0"/>
              </a:rPr>
              <a:t>Det fysiske aspekt </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Bevægelsen, stemmen, afspænding og tempo-rytme </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1200"/>
              </a:spcAft>
            </a:pPr>
            <a:r>
              <a:rPr lang="da-DK" sz="1100" dirty="0">
                <a:effectLst/>
                <a:latin typeface="Arial" panose="020B0604020202020204" pitchFamily="34" charset="0"/>
                <a:ea typeface="Times New Roman" panose="02020603050405020304" pitchFamily="18" charset="0"/>
                <a:cs typeface="Times New Roman" panose="02020603050405020304" pitchFamily="18" charset="0"/>
              </a:rPr>
              <a:t>Bevægelsen beskriver </a:t>
            </a:r>
            <a:r>
              <a:rPr lang="da-DK" sz="1100" dirty="0" err="1">
                <a:effectLst/>
                <a:latin typeface="Arial" panose="020B0604020202020204" pitchFamily="34" charset="0"/>
                <a:ea typeface="Times New Roman" panose="02020603050405020304" pitchFamily="18" charset="0"/>
                <a:cs typeface="Times New Roman" panose="02020603050405020304" pitchFamily="18" charset="0"/>
              </a:rPr>
              <a:t>Stanislavskij</a:t>
            </a:r>
            <a:r>
              <a:rPr lang="da-DK" sz="1100" dirty="0">
                <a:effectLst/>
                <a:latin typeface="Arial" panose="020B0604020202020204" pitchFamily="34" charset="0"/>
                <a:ea typeface="Times New Roman" panose="02020603050405020304" pitchFamily="18" charset="0"/>
                <a:cs typeface="Times New Roman" panose="02020603050405020304" pitchFamily="18" charset="0"/>
              </a:rPr>
              <a:t> som "De fysiske handlinger". De fysiske handlinger er dagligdags handlinger som f.eks. at gøre rent, pakke kuffert, samle noget efter en brugsanvisning, fotografere osv., eller det kan være at bevæge sig fra ét sted i rummet til et andet. Skuespilleren skal være præcis i sine bevægelser, i bevægelsesmønstret. Bevægelsens start- og slutpositioner skal understreges, samtidig med at rytme og tempo skal afpasses efter den intention, der ligger som motiv og undertekst for handlingen.</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da-DK" sz="1100" b="1" dirty="0">
                <a:effectLst/>
                <a:latin typeface="Arial" panose="020B0604020202020204" pitchFamily="34" charset="0"/>
                <a:ea typeface="Times New Roman" panose="02020603050405020304" pitchFamily="18" charset="0"/>
                <a:cs typeface="Times New Roman" panose="02020603050405020304" pitchFamily="18" charset="0"/>
              </a:rPr>
              <a:t>Konstantin </a:t>
            </a:r>
            <a:r>
              <a:rPr lang="da-DK" sz="1100" b="1" dirty="0" err="1">
                <a:effectLst/>
                <a:latin typeface="Arial" panose="020B0604020202020204" pitchFamily="34" charset="0"/>
                <a:ea typeface="Times New Roman" panose="02020603050405020304" pitchFamily="18" charset="0"/>
                <a:cs typeface="Times New Roman" panose="02020603050405020304" pitchFamily="18" charset="0"/>
              </a:rPr>
              <a:t>Stanislavskijs</a:t>
            </a:r>
            <a:r>
              <a:rPr lang="da-DK" sz="1100" b="1" dirty="0">
                <a:effectLst/>
                <a:latin typeface="Arial" panose="020B0604020202020204" pitchFamily="34" charset="0"/>
                <a:ea typeface="Times New Roman" panose="02020603050405020304" pitchFamily="18" charset="0"/>
                <a:cs typeface="Times New Roman" panose="02020603050405020304" pitchFamily="18" charset="0"/>
              </a:rPr>
              <a:t> teorier om skuespilkunst er også i vor tid et uundværligt værktøj for skuespilleren.</a:t>
            </a:r>
            <a:endParaRPr lang="da-DK"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Aft>
                <a:spcPts val="800"/>
              </a:spcAft>
              <a:buNone/>
            </a:pPr>
            <a:endParaRPr lang="da-DK" sz="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da-DK" sz="500" dirty="0"/>
          </a:p>
        </p:txBody>
      </p:sp>
    </p:spTree>
    <p:extLst>
      <p:ext uri="{BB962C8B-B14F-4D97-AF65-F5344CB8AC3E}">
        <p14:creationId xmlns:p14="http://schemas.microsoft.com/office/powerpoint/2010/main" val="4167876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8F612A-DC13-A700-7BA8-7E4559A8C44B}"/>
              </a:ext>
            </a:extLst>
          </p:cNvPr>
          <p:cNvSpPr>
            <a:spLocks noGrp="1"/>
          </p:cNvSpPr>
          <p:nvPr>
            <p:ph type="title"/>
          </p:nvPr>
        </p:nvSpPr>
        <p:spPr>
          <a:xfrm>
            <a:off x="818347" y="596018"/>
            <a:ext cx="7511473" cy="1312480"/>
          </a:xfrm>
        </p:spPr>
        <p:txBody>
          <a:bodyPr/>
          <a:lstStyle/>
          <a:p>
            <a:pPr eaLnBrk="1" fontAlgn="auto" hangingPunct="1">
              <a:spcAft>
                <a:spcPts val="0"/>
              </a:spcAft>
              <a:defRPr/>
            </a:pPr>
            <a:r>
              <a:rPr lang="da-DK" dirty="0"/>
              <a:t>Realistisk opsætning </a:t>
            </a:r>
            <a:br>
              <a:rPr lang="da-DK" dirty="0"/>
            </a:br>
            <a:r>
              <a:rPr lang="da-DK" dirty="0"/>
              <a:t>- indlevelsens spillestil</a:t>
            </a:r>
          </a:p>
        </p:txBody>
      </p:sp>
      <p:sp>
        <p:nvSpPr>
          <p:cNvPr id="3" name="Pladsholder til indhold 2">
            <a:extLst>
              <a:ext uri="{FF2B5EF4-FFF2-40B4-BE49-F238E27FC236}">
                <a16:creationId xmlns:a16="http://schemas.microsoft.com/office/drawing/2014/main" id="{DD98B4D8-EF74-BDCF-656B-AF110E2F6AF0}"/>
              </a:ext>
            </a:extLst>
          </p:cNvPr>
          <p:cNvSpPr>
            <a:spLocks noGrp="1"/>
          </p:cNvSpPr>
          <p:nvPr>
            <p:ph idx="1"/>
          </p:nvPr>
        </p:nvSpPr>
        <p:spPr>
          <a:xfrm>
            <a:off x="818348" y="2060898"/>
            <a:ext cx="7511472" cy="4041162"/>
          </a:xfrm>
        </p:spPr>
        <p:txBody>
          <a:bodyPr/>
          <a:lstStyle/>
          <a:p>
            <a:pPr eaLnBrk="1" fontAlgn="auto" hangingPunct="1">
              <a:buFont typeface="Arial"/>
              <a:buChar char="•"/>
              <a:defRPr/>
            </a:pPr>
            <a:r>
              <a:rPr lang="da-DK" dirty="0"/>
              <a:t>Realistisk opsætning betyder, at instruktøren sætter indlevelsens skuespilkunst i centrum, og tilstræber en genkendelighed i spillet, således at </a:t>
            </a:r>
            <a:r>
              <a:rPr lang="da-DK" dirty="0">
                <a:solidFill>
                  <a:srgbClr val="00B0F0"/>
                </a:solidFill>
              </a:rPr>
              <a:t>tilskueren</a:t>
            </a:r>
            <a:r>
              <a:rPr lang="da-DK" dirty="0"/>
              <a:t> kan associere til egne livsoplevelser. </a:t>
            </a:r>
          </a:p>
          <a:p>
            <a:pPr eaLnBrk="1" fontAlgn="auto" hangingPunct="1">
              <a:buFont typeface="Arial"/>
              <a:buChar char="•"/>
              <a:defRPr/>
            </a:pPr>
            <a:r>
              <a:rPr lang="da-DK" dirty="0"/>
              <a:t>Handlinger finder sted i et realistisk rum, og skuespilleren agerer på scenen, som om det kunne være virkeligheden. Rollen agerer/handler med dagligdags gøremål, replikkerne er hverdagslige og handlingen er iscenesat, så tilskueren kan identificere sig med det, der sker på scenen.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D044C-A875-2F8A-E443-E215C54DB211}"/>
              </a:ext>
            </a:extLst>
          </p:cNvPr>
          <p:cNvSpPr>
            <a:spLocks noGrp="1"/>
          </p:cNvSpPr>
          <p:nvPr>
            <p:ph type="title"/>
          </p:nvPr>
        </p:nvSpPr>
        <p:spPr>
          <a:xfrm>
            <a:off x="818347" y="596018"/>
            <a:ext cx="7511473" cy="1312480"/>
          </a:xfrm>
        </p:spPr>
        <p:txBody>
          <a:bodyPr/>
          <a:lstStyle/>
          <a:p>
            <a:pPr eaLnBrk="1" fontAlgn="auto" hangingPunct="1">
              <a:spcAft>
                <a:spcPts val="0"/>
              </a:spcAft>
              <a:defRPr/>
            </a:pPr>
            <a:r>
              <a:rPr lang="da-DK" dirty="0">
                <a:gradFill flip="none" rotWithShape="1">
                  <a:gsLst>
                    <a:gs pos="0">
                      <a:prstClr val="white"/>
                    </a:gs>
                    <a:gs pos="100000">
                      <a:prstClr val="white">
                        <a:lumMod val="75000"/>
                      </a:prstClr>
                    </a:gs>
                  </a:gsLst>
                  <a:lin ang="5400000" scaled="0"/>
                  <a:tileRect/>
                </a:gradFill>
                <a:effectLst>
                  <a:glow rad="38100">
                    <a:prstClr val="black">
                      <a:lumMod val="65000"/>
                      <a:lumOff val="35000"/>
                      <a:alpha val="40000"/>
                    </a:prstClr>
                  </a:glow>
                  <a:outerShdw blurRad="28575" dist="38100" dir="14040000" algn="tl" rotWithShape="0">
                    <a:srgbClr val="000000">
                      <a:alpha val="25000"/>
                    </a:srgbClr>
                  </a:outerShdw>
                </a:effectLst>
              </a:rPr>
              <a:t>Realistisk opsætning </a:t>
            </a:r>
            <a:br>
              <a:rPr lang="da-DK" dirty="0">
                <a:gradFill flip="none" rotWithShape="1">
                  <a:gsLst>
                    <a:gs pos="0">
                      <a:prstClr val="white"/>
                    </a:gs>
                    <a:gs pos="100000">
                      <a:prstClr val="white">
                        <a:lumMod val="75000"/>
                      </a:prstClr>
                    </a:gs>
                  </a:gsLst>
                  <a:lin ang="5400000" scaled="0"/>
                  <a:tileRect/>
                </a:gradFill>
                <a:effectLst>
                  <a:glow rad="38100">
                    <a:prstClr val="black">
                      <a:lumMod val="65000"/>
                      <a:lumOff val="35000"/>
                      <a:alpha val="40000"/>
                    </a:prstClr>
                  </a:glow>
                  <a:outerShdw blurRad="28575" dist="38100" dir="14040000" algn="tl" rotWithShape="0">
                    <a:srgbClr val="000000">
                      <a:alpha val="25000"/>
                    </a:srgbClr>
                  </a:outerShdw>
                </a:effectLst>
              </a:rPr>
            </a:br>
            <a:r>
              <a:rPr lang="da-DK" dirty="0">
                <a:gradFill flip="none" rotWithShape="1">
                  <a:gsLst>
                    <a:gs pos="0">
                      <a:prstClr val="white"/>
                    </a:gs>
                    <a:gs pos="100000">
                      <a:prstClr val="white">
                        <a:lumMod val="75000"/>
                      </a:prstClr>
                    </a:gs>
                  </a:gsLst>
                  <a:lin ang="5400000" scaled="0"/>
                  <a:tileRect/>
                </a:gradFill>
                <a:effectLst>
                  <a:glow rad="38100">
                    <a:prstClr val="black">
                      <a:lumMod val="65000"/>
                      <a:lumOff val="35000"/>
                      <a:alpha val="40000"/>
                    </a:prstClr>
                  </a:glow>
                  <a:outerShdw blurRad="28575" dist="38100" dir="14040000" algn="tl" rotWithShape="0">
                    <a:srgbClr val="000000">
                      <a:alpha val="25000"/>
                    </a:srgbClr>
                  </a:outerShdw>
                </a:effectLst>
              </a:rPr>
              <a:t>- indlevelsens spillestil</a:t>
            </a:r>
            <a:endParaRPr lang="da-DK" dirty="0"/>
          </a:p>
        </p:txBody>
      </p:sp>
      <p:sp>
        <p:nvSpPr>
          <p:cNvPr id="3" name="Pladsholder til indhold 2">
            <a:extLst>
              <a:ext uri="{FF2B5EF4-FFF2-40B4-BE49-F238E27FC236}">
                <a16:creationId xmlns:a16="http://schemas.microsoft.com/office/drawing/2014/main" id="{FAFB4C29-9E9B-BA50-08E0-5797CC147C4B}"/>
              </a:ext>
            </a:extLst>
          </p:cNvPr>
          <p:cNvSpPr>
            <a:spLocks noGrp="1"/>
          </p:cNvSpPr>
          <p:nvPr>
            <p:ph idx="1"/>
          </p:nvPr>
        </p:nvSpPr>
        <p:spPr>
          <a:xfrm>
            <a:off x="818348" y="2060898"/>
            <a:ext cx="7511472" cy="4041162"/>
          </a:xfrm>
        </p:spPr>
        <p:txBody>
          <a:bodyPr/>
          <a:lstStyle/>
          <a:p>
            <a:pPr eaLnBrk="1" fontAlgn="auto" hangingPunct="1">
              <a:buClr>
                <a:prstClr val="white"/>
              </a:buClr>
              <a:buFont typeface="Arial"/>
              <a:buChar char="•"/>
              <a:defRPr/>
            </a:pP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Den realistiske spillestil er en psykologisk spillestil´:</a:t>
            </a:r>
          </a:p>
          <a:p>
            <a:pPr marL="0" indent="0" eaLnBrk="1" fontAlgn="auto" hangingPunct="1">
              <a:buClr>
                <a:prstClr val="white"/>
              </a:buClr>
              <a:buFont typeface="Arial"/>
              <a:buNone/>
              <a:defRPr/>
            </a:pP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 Rollens handlinger og replikker er bestemt af den situation 			og tilstand, rollen befinder sig i.</a:t>
            </a:r>
          </a:p>
          <a:p>
            <a:pPr marL="0" indent="0" eaLnBrk="1" fontAlgn="auto" hangingPunct="1">
              <a:buClr>
                <a:prstClr val="white"/>
              </a:buClr>
              <a:buFont typeface="Arial"/>
              <a:buNone/>
              <a:defRPr/>
            </a:pP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 Den levende udveksling mellem dem er det, der fastholder 			tilskuerens opmærksomhed.</a:t>
            </a:r>
          </a:p>
          <a:p>
            <a:pPr eaLnBrk="1" fontAlgn="auto" hangingPunct="1">
              <a:buClr>
                <a:prstClr val="white"/>
              </a:buClr>
              <a:buFont typeface="Arial"/>
              <a:buChar char="•"/>
              <a:defRPr/>
            </a:pP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Skuespillerens indlevelse i rollen er en forudsætning for at få rollen til at blive troværdig på scenen.</a:t>
            </a:r>
          </a:p>
          <a:p>
            <a:pPr eaLnBrk="1" fontAlgn="auto" hangingPunct="1">
              <a:buClr>
                <a:prstClr val="white"/>
              </a:buClr>
              <a:buFont typeface="Arial"/>
              <a:buChar char="•"/>
              <a:defRPr/>
            </a:pPr>
            <a:r>
              <a:rPr lang="da-DK" dirty="0" err="1">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Stanislavskijs</a:t>
            </a: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mål var at skabe en metode – psykologisk realime -  til skuespilleren, som kunne holde falskhed og klicheer ude af teatret. </a:t>
            </a:r>
          </a:p>
          <a:p>
            <a:pPr eaLnBrk="1" fontAlgn="auto" hangingPunct="1">
              <a:buClr>
                <a:prstClr val="white"/>
              </a:buClr>
              <a:buFont typeface="Arial"/>
              <a:buChar char="•"/>
              <a:defRPr/>
            </a:pP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Skuespilleren skulle </a:t>
            </a:r>
            <a:r>
              <a:rPr lang="da-DK" i="1"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være</a:t>
            </a:r>
            <a:r>
              <a:rPr 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rollen, ikke spille den.</a:t>
            </a:r>
          </a:p>
          <a:p>
            <a:pPr marL="0" indent="0" eaLnBrk="1" fontAlgn="auto" hangingPunct="1">
              <a:buFont typeface="Arial"/>
              <a:buNone/>
              <a:defRPr/>
            </a:pPr>
            <a:endParaRPr lang="da-DK"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60663F-C0AF-72CF-D16E-F88EBA58E705}"/>
              </a:ext>
            </a:extLst>
          </p:cNvPr>
          <p:cNvSpPr>
            <a:spLocks noGrp="1"/>
          </p:cNvSpPr>
          <p:nvPr>
            <p:ph type="title"/>
          </p:nvPr>
        </p:nvSpPr>
        <p:spPr>
          <a:xfrm>
            <a:off x="818347" y="596018"/>
            <a:ext cx="7511473" cy="1312480"/>
          </a:xfrm>
        </p:spPr>
        <p:txBody>
          <a:bodyPr/>
          <a:lstStyle/>
          <a:p>
            <a:pPr eaLnBrk="1" fontAlgn="auto" hangingPunct="1">
              <a:spcAft>
                <a:spcPts val="0"/>
              </a:spcAft>
              <a:defRPr/>
            </a:pPr>
            <a:r>
              <a:rPr lang="da-DK" dirty="0"/>
              <a:t>De fysiske handlingers metode</a:t>
            </a:r>
          </a:p>
        </p:txBody>
      </p:sp>
      <p:sp>
        <p:nvSpPr>
          <p:cNvPr id="3" name="Pladsholder til indhold 2">
            <a:extLst>
              <a:ext uri="{FF2B5EF4-FFF2-40B4-BE49-F238E27FC236}">
                <a16:creationId xmlns:a16="http://schemas.microsoft.com/office/drawing/2014/main" id="{29FD796D-2ACC-0E97-FB26-380498BF9C8E}"/>
              </a:ext>
            </a:extLst>
          </p:cNvPr>
          <p:cNvSpPr>
            <a:spLocks noGrp="1"/>
          </p:cNvSpPr>
          <p:nvPr>
            <p:ph idx="1"/>
          </p:nvPr>
        </p:nvSpPr>
        <p:spPr>
          <a:xfrm>
            <a:off x="818348" y="2060898"/>
            <a:ext cx="7511472" cy="4041162"/>
          </a:xfrm>
        </p:spPr>
        <p:txBody>
          <a:bodyPr/>
          <a:lstStyle/>
          <a:p>
            <a:pPr eaLnBrk="1" fontAlgn="auto" hangingPunct="1">
              <a:buFont typeface="Arial"/>
              <a:buChar char="•"/>
              <a:defRPr/>
            </a:pPr>
            <a:r>
              <a:rPr lang="da-DK" dirty="0"/>
              <a:t>At handle med et formål.</a:t>
            </a:r>
          </a:p>
          <a:p>
            <a:pPr eaLnBrk="1" fontAlgn="auto" hangingPunct="1">
              <a:buFont typeface="Arial"/>
              <a:buChar char="•"/>
              <a:defRPr/>
            </a:pPr>
            <a:r>
              <a:rPr lang="da-DK" dirty="0" err="1">
                <a:effectLst/>
              </a:rPr>
              <a:t>Stanislavskij</a:t>
            </a:r>
            <a:r>
              <a:rPr lang="da-DK" dirty="0">
                <a:effectLst/>
              </a:rPr>
              <a:t> var overbevist om, at skuespillerne arbejdede bedst med en rolle, hvis de fremstillede de fysiske handlinger tidligt i prøveforløbet. Efter en grundig fordybelse i stykkets omstændigheder gennemspillede skuespillerne de fysiske handlinger, idet de improviserede dialogen undervejs. På den måde kunne ordene ikke komme til at stå i vejen for, at skuespillerne kunne se de handlinger og hensigter, der lå bag hver scene. </a:t>
            </a:r>
          </a:p>
          <a:p>
            <a:pPr eaLnBrk="1" fontAlgn="auto" hangingPunct="1">
              <a:buFont typeface="Arial"/>
              <a:buChar char="•"/>
              <a:defRPr/>
            </a:pPr>
            <a:r>
              <a:rPr lang="da-DK" dirty="0">
                <a:effectLst/>
              </a:rPr>
              <a:t>Replikkerne kom altså ovenpå handlingerne, og ikke først!</a:t>
            </a:r>
          </a:p>
          <a:p>
            <a:pPr marL="0" indent="0" eaLnBrk="1" fontAlgn="auto" hangingPunct="1">
              <a:buFont typeface="Arial"/>
              <a:buNone/>
              <a:defRPr/>
            </a:pPr>
            <a:endParaRPr lang="da-DK" dirty="0"/>
          </a:p>
          <a:p>
            <a:pPr marL="0" indent="0" eaLnBrk="1" fontAlgn="auto" hangingPunct="1">
              <a:buFont typeface="Arial"/>
              <a:buNone/>
              <a:defRPr/>
            </a:pPr>
            <a:r>
              <a:rPr lang="da-DK" dirty="0"/>
              <a:t>Fysiske handlinger                        Replikker</a:t>
            </a:r>
          </a:p>
        </p:txBody>
      </p:sp>
      <p:sp>
        <p:nvSpPr>
          <p:cNvPr id="4" name="Højrepil 3">
            <a:extLst>
              <a:ext uri="{FF2B5EF4-FFF2-40B4-BE49-F238E27FC236}">
                <a16:creationId xmlns:a16="http://schemas.microsoft.com/office/drawing/2014/main" id="{B245343A-9659-834E-1115-BF4DEB30AC14}"/>
              </a:ext>
            </a:extLst>
          </p:cNvPr>
          <p:cNvSpPr/>
          <p:nvPr/>
        </p:nvSpPr>
        <p:spPr>
          <a:xfrm>
            <a:off x="3059113" y="5589588"/>
            <a:ext cx="1008062"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134EF6-45D6-F693-7A79-7CB863825C31}"/>
              </a:ext>
            </a:extLst>
          </p:cNvPr>
          <p:cNvSpPr>
            <a:spLocks noGrp="1"/>
          </p:cNvSpPr>
          <p:nvPr>
            <p:ph type="title"/>
          </p:nvPr>
        </p:nvSpPr>
        <p:spPr>
          <a:xfrm>
            <a:off x="818347" y="596018"/>
            <a:ext cx="7511473" cy="1312480"/>
          </a:xfrm>
        </p:spPr>
        <p:txBody>
          <a:bodyPr/>
          <a:lstStyle/>
          <a:p>
            <a:pPr eaLnBrk="1" fontAlgn="auto" hangingPunct="1">
              <a:spcAft>
                <a:spcPts val="0"/>
              </a:spcAft>
              <a:defRPr/>
            </a:pPr>
            <a:r>
              <a:rPr lang="da-DK" dirty="0"/>
              <a:t>Naturalisme vs. realisme</a:t>
            </a:r>
          </a:p>
        </p:txBody>
      </p:sp>
      <p:sp>
        <p:nvSpPr>
          <p:cNvPr id="3" name="Pladsholder til indhold 2">
            <a:extLst>
              <a:ext uri="{FF2B5EF4-FFF2-40B4-BE49-F238E27FC236}">
                <a16:creationId xmlns:a16="http://schemas.microsoft.com/office/drawing/2014/main" id="{7ADC102D-9B4D-872A-247D-40DD8FD42716}"/>
              </a:ext>
            </a:extLst>
          </p:cNvPr>
          <p:cNvSpPr>
            <a:spLocks noGrp="1"/>
          </p:cNvSpPr>
          <p:nvPr>
            <p:ph idx="1"/>
          </p:nvPr>
        </p:nvSpPr>
        <p:spPr>
          <a:xfrm>
            <a:off x="818348" y="1484784"/>
            <a:ext cx="7511472" cy="4896544"/>
          </a:xfrm>
        </p:spPr>
        <p:txBody>
          <a:bodyPr/>
          <a:lstStyle/>
          <a:p>
            <a:pPr eaLnBrk="1" fontAlgn="auto" hangingPunct="1">
              <a:lnSpc>
                <a:spcPct val="107000"/>
              </a:lnSpc>
              <a:spcAft>
                <a:spcPts val="800"/>
              </a:spcAft>
              <a:buFont typeface="Arial"/>
              <a:buChar char="•"/>
              <a:defRPr/>
            </a:pPr>
            <a:r>
              <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En teaterforestilling kaldes naturalistisk, hvis historien er genkendelig fra virkeligheden, hvis den foregår på samme lokalitet stykket igennem, hvis handlingen koncentrerer sig om en hovedhandling, hvis skuespillerne agerer naturligt, og hvis scenerummet er en ægte kopi af virkeligheden (”A </a:t>
            </a:r>
            <a:r>
              <a:rPr lang="da-DK" dirty="0" err="1">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slice</a:t>
            </a:r>
            <a:r>
              <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of </a:t>
            </a:r>
            <a:r>
              <a:rPr lang="da-DK" dirty="0" err="1">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life</a:t>
            </a:r>
            <a:r>
              <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1:1).</a:t>
            </a:r>
            <a:r>
              <a:rPr lang="da-DK" sz="1400" dirty="0">
                <a:solidFill>
                  <a:schemeClr val="tx1"/>
                </a:solidFill>
                <a:effectLst>
                  <a:outerShdw blurRad="38100" dist="38100" dir="2700000" algn="tl">
                    <a:srgbClr val="000000">
                      <a:alpha val="43137"/>
                    </a:srgbClr>
                  </a:outerShdw>
                </a:effectLst>
                <a:ea typeface="Calibri" panose="020F0502020204030204" pitchFamily="34" charset="0"/>
                <a:cs typeface="Tahoma" panose="020B0604030504040204" pitchFamily="34" charset="0"/>
              </a:rPr>
              <a:t> </a:t>
            </a:r>
            <a:endPar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endParaRPr>
          </a:p>
          <a:p>
            <a:pPr eaLnBrk="1" fontAlgn="auto" hangingPunct="1">
              <a:lnSpc>
                <a:spcPct val="107000"/>
              </a:lnSpc>
              <a:spcAft>
                <a:spcPts val="800"/>
              </a:spcAft>
              <a:buFont typeface="Arial"/>
              <a:buChar char="•"/>
              <a:defRPr/>
            </a:pPr>
            <a:r>
              <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Hvis der ændres på </a:t>
            </a:r>
            <a:r>
              <a:rPr lang="da-DK" u="sng"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rum, figur og forløb</a:t>
            </a:r>
            <a:r>
              <a:rPr lang="da-DK" dirty="0">
                <a:solidFill>
                  <a:schemeClr val="tx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så det ikke mere er en kopi af virkeligheden, men dog genkendelige i forhold til virkeligheden på flere af de ovennævnte punkter, kaldes det en realistisk opsætning.</a:t>
            </a:r>
          </a:p>
          <a:p>
            <a:pPr eaLnBrk="1" fontAlgn="auto" hangingPunct="1">
              <a:buClr>
                <a:prstClr val="white"/>
              </a:buClr>
              <a:buFont typeface="Arial"/>
              <a:buChar char="•"/>
              <a:defRPr/>
            </a:pPr>
            <a:r>
              <a:rPr lang="da-DK" alt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Det helt rene naturalistiske teater ses imidlertid sjældent i dag og der er derfor tale om en </a:t>
            </a:r>
            <a:r>
              <a:rPr lang="da-DK" altLang="da-DK" b="1"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ny variant</a:t>
            </a:r>
            <a:r>
              <a:rPr lang="da-DK" alt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a:t>
            </a:r>
          </a:p>
          <a:p>
            <a:pPr eaLnBrk="1" fontAlgn="auto" hangingPunct="1">
              <a:buClr>
                <a:prstClr val="white"/>
              </a:buClr>
              <a:buFont typeface="Arial"/>
              <a:buChar char="•"/>
              <a:defRPr/>
            </a:pPr>
            <a:r>
              <a:rPr lang="da-DK" altLang="da-DK" dirty="0">
                <a:gradFill flip="none" rotWithShape="1">
                  <a:gsLst>
                    <a:gs pos="0">
                      <a:prstClr val="white"/>
                    </a:gs>
                    <a:gs pos="100000">
                      <a:prstClr val="white">
                        <a:lumMod val="75000"/>
                      </a:prstClr>
                    </a:gs>
                  </a:gsLst>
                  <a:lin ang="540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ALTSÅ: Eksempelvis kan spillestilen være naturalistisk, men hvor scenografi og andre forhold ikke nødvendigvis opfylder de naturalistiske formkrav.</a:t>
            </a:r>
          </a:p>
          <a:p>
            <a:pPr eaLnBrk="1" fontAlgn="auto" hangingPunct="1">
              <a:buFont typeface="Arial"/>
              <a:buChar char="•"/>
              <a:defRPr/>
            </a:pPr>
            <a:endParaRPr lang="da-DK"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B02F0DF5-B29D-5C96-1AEA-B5CC273EB2C6}"/>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a:t>William Bloch</a:t>
            </a:r>
          </a:p>
        </p:txBody>
      </p:sp>
      <p:sp>
        <p:nvSpPr>
          <p:cNvPr id="17411" name="Rectangle 3">
            <a:extLst>
              <a:ext uri="{FF2B5EF4-FFF2-40B4-BE49-F238E27FC236}">
                <a16:creationId xmlns:a16="http://schemas.microsoft.com/office/drawing/2014/main" id="{2C7F161C-304E-EE24-F03B-2E9EC4344F79}"/>
              </a:ext>
            </a:extLst>
          </p:cNvPr>
          <p:cNvSpPr>
            <a:spLocks noGrp="1" noChangeArrowheads="1"/>
          </p:cNvSpPr>
          <p:nvPr>
            <p:ph idx="1"/>
          </p:nvPr>
        </p:nvSpPr>
        <p:spPr>
          <a:xfrm>
            <a:off x="2484438" y="1600200"/>
            <a:ext cx="6202362" cy="4530725"/>
          </a:xfrm>
        </p:spPr>
        <p:txBody>
          <a:bodyPr/>
          <a:lstStyle/>
          <a:p>
            <a:pPr eaLnBrk="1" fontAlgn="auto" hangingPunct="1">
              <a:buFont typeface="Arial"/>
              <a:buChar char="•"/>
              <a:defRPr/>
            </a:pPr>
            <a:r>
              <a:rPr lang="da-DK" altLang="da-DK" dirty="0"/>
              <a:t>Den danske teaterinstruktør William Bloch (1845-1926) indførte </a:t>
            </a:r>
            <a:r>
              <a:rPr lang="da-DK" altLang="da-DK" dirty="0" err="1"/>
              <a:t>Stanislavskijs</a:t>
            </a:r>
            <a:r>
              <a:rPr lang="da-DK" altLang="da-DK" dirty="0"/>
              <a:t> skuespilteknik på Det Kongelige Teater.</a:t>
            </a:r>
          </a:p>
          <a:p>
            <a:pPr eaLnBrk="1" fontAlgn="auto" hangingPunct="1">
              <a:buFont typeface="Arial"/>
              <a:buChar char="•"/>
              <a:defRPr/>
            </a:pPr>
            <a:r>
              <a:rPr lang="da-DK" altLang="da-DK" dirty="0"/>
              <a:t>Skuespilteknikken anvendtes også på andre end naturalistiske værker. </a:t>
            </a:r>
          </a:p>
        </p:txBody>
      </p:sp>
      <p:pic>
        <p:nvPicPr>
          <p:cNvPr id="12292" name="Picture 5" descr="220px-William_Bloch">
            <a:extLst>
              <a:ext uri="{FF2B5EF4-FFF2-40B4-BE49-F238E27FC236}">
                <a16:creationId xmlns:a16="http://schemas.microsoft.com/office/drawing/2014/main" id="{97E9DD35-B2ED-8FC2-7BC5-7864192E4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420938"/>
            <a:ext cx="20955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E9108A8-CCC5-18B5-34EA-E06E24AED7C1}"/>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dirty="0"/>
              <a:t>Vores tid</a:t>
            </a:r>
          </a:p>
        </p:txBody>
      </p:sp>
      <p:sp>
        <p:nvSpPr>
          <p:cNvPr id="18435" name="Rectangle 3">
            <a:extLst>
              <a:ext uri="{FF2B5EF4-FFF2-40B4-BE49-F238E27FC236}">
                <a16:creationId xmlns:a16="http://schemas.microsoft.com/office/drawing/2014/main" id="{86659FCE-7713-47C5-1F4F-99778A5237F8}"/>
              </a:ext>
            </a:extLst>
          </p:cNvPr>
          <p:cNvSpPr>
            <a:spLocks noGrp="1" noChangeArrowheads="1"/>
          </p:cNvSpPr>
          <p:nvPr>
            <p:ph idx="1"/>
          </p:nvPr>
        </p:nvSpPr>
        <p:spPr>
          <a:xfrm>
            <a:off x="795191" y="1700808"/>
            <a:ext cx="7511472" cy="4041162"/>
          </a:xfrm>
        </p:spPr>
        <p:txBody>
          <a:bodyPr/>
          <a:lstStyle/>
          <a:p>
            <a:pPr eaLnBrk="1" fontAlgn="auto" hangingPunct="1">
              <a:buFont typeface="Arial"/>
              <a:buChar char="•"/>
              <a:defRPr/>
            </a:pPr>
            <a:r>
              <a:rPr lang="da-DK" altLang="da-DK" dirty="0"/>
              <a:t>I dag kalder man naturalistisk teater for realistisk – realisme.</a:t>
            </a:r>
          </a:p>
          <a:p>
            <a:pPr eaLnBrk="1" fontAlgn="auto" hangingPunct="1">
              <a:buFont typeface="Arial"/>
              <a:buChar char="•"/>
              <a:defRPr/>
            </a:pPr>
            <a:r>
              <a:rPr lang="da-DK" altLang="da-DK" dirty="0"/>
              <a:t>Opfattes stadig som det ”rigtige” teater af mange og har også smittet af på TV-dramatikken fx ”Sommer”, Rejseholdet”, ”Borgen”, ”Broen”, ”bedrag”… Nævn selv flere…</a:t>
            </a:r>
          </a:p>
          <a:p>
            <a:pPr eaLnBrk="1" fontAlgn="auto" hangingPunct="1">
              <a:buFont typeface="Wingdings" panose="05000000000000000000" pitchFamily="2" charset="2"/>
              <a:buNone/>
              <a:defRPr/>
            </a:pPr>
            <a:endParaRPr lang="da-DK" altLang="da-DK" dirty="0"/>
          </a:p>
        </p:txBody>
      </p:sp>
      <p:pic>
        <p:nvPicPr>
          <p:cNvPr id="13316" name="Picture 5" descr="ANd9GcS4z-oBBy8jHU-Yy7I8pYx8c21JIpbGH6gO9Ido1DRIdCLROppspg">
            <a:extLst>
              <a:ext uri="{FF2B5EF4-FFF2-40B4-BE49-F238E27FC236}">
                <a16:creationId xmlns:a16="http://schemas.microsoft.com/office/drawing/2014/main" id="{372905B8-4DFA-BD1E-4342-3D53C23996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625" y="4076700"/>
            <a:ext cx="20891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C62A2E-FDC2-2500-024C-C5B26036BB40}"/>
              </a:ext>
            </a:extLst>
          </p:cNvPr>
          <p:cNvSpPr>
            <a:spLocks noGrp="1"/>
          </p:cNvSpPr>
          <p:nvPr>
            <p:ph type="title"/>
          </p:nvPr>
        </p:nvSpPr>
        <p:spPr>
          <a:xfrm>
            <a:off x="818347" y="596018"/>
            <a:ext cx="7511473" cy="1312480"/>
          </a:xfrm>
        </p:spPr>
        <p:txBody>
          <a:bodyPr/>
          <a:lstStyle/>
          <a:p>
            <a:pPr eaLnBrk="1" fontAlgn="auto" hangingPunct="1">
              <a:spcAft>
                <a:spcPts val="0"/>
              </a:spcAft>
              <a:defRPr/>
            </a:pPr>
            <a:r>
              <a:rPr lang="da-DK" dirty="0"/>
              <a:t>Realistisk opsætning </a:t>
            </a:r>
            <a:br>
              <a:rPr lang="da-DK" dirty="0"/>
            </a:br>
            <a:r>
              <a:rPr lang="da-DK" dirty="0"/>
              <a:t>- indlevelsens spillestil</a:t>
            </a:r>
          </a:p>
        </p:txBody>
      </p:sp>
      <p:sp>
        <p:nvSpPr>
          <p:cNvPr id="3" name="Pladsholder til indhold 2">
            <a:extLst>
              <a:ext uri="{FF2B5EF4-FFF2-40B4-BE49-F238E27FC236}">
                <a16:creationId xmlns:a16="http://schemas.microsoft.com/office/drawing/2014/main" id="{7D88E7EF-6D21-6A66-D76B-485FDCC02A0C}"/>
              </a:ext>
            </a:extLst>
          </p:cNvPr>
          <p:cNvSpPr>
            <a:spLocks noGrp="1"/>
          </p:cNvSpPr>
          <p:nvPr>
            <p:ph idx="1"/>
          </p:nvPr>
        </p:nvSpPr>
        <p:spPr>
          <a:xfrm>
            <a:off x="818348" y="2060898"/>
            <a:ext cx="7511472" cy="4041162"/>
          </a:xfrm>
        </p:spPr>
        <p:txBody>
          <a:bodyPr/>
          <a:lstStyle/>
          <a:p>
            <a:pPr marL="342900" indent="-342900" eaLnBrk="1" fontAlgn="auto" hangingPunct="1">
              <a:lnSpc>
                <a:spcPct val="107000"/>
              </a:lnSpc>
              <a:spcAft>
                <a:spcPts val="0"/>
              </a:spcAft>
              <a:buFont typeface="Symbol" panose="05050102010706020507" pitchFamily="18" charset="2"/>
              <a:buChar char=""/>
              <a:defRPr/>
            </a:pPr>
            <a:r>
              <a:rPr lang="da-DK" sz="2400" dirty="0" err="1">
                <a:solidFill>
                  <a:schemeClr val="tx1"/>
                </a:solidFill>
                <a:effectLst/>
                <a:latin typeface="Calibri" panose="020F0502020204030204" pitchFamily="34" charset="0"/>
                <a:ea typeface="Times New Roman" panose="02020603050405020304" pitchFamily="18" charset="0"/>
                <a:cs typeface="Tahoma" panose="020B0604030504040204" pitchFamily="34" charset="0"/>
              </a:rPr>
              <a:t>Stanislavskijs</a:t>
            </a:r>
            <a:r>
              <a:rPr lang="da-DK" sz="2400" dirty="0">
                <a:solidFill>
                  <a:schemeClr val="tx1"/>
                </a:solidFill>
                <a:effectLst/>
                <a:latin typeface="Calibri" panose="020F0502020204030204" pitchFamily="34" charset="0"/>
                <a:ea typeface="Times New Roman" panose="02020603050405020304" pitchFamily="18" charset="0"/>
                <a:cs typeface="Tahoma" panose="020B0604030504040204" pitchFamily="34" charset="0"/>
              </a:rPr>
              <a:t> teknikker opfattes som ”rigtigt” teater af de allerfleste i dag.</a:t>
            </a:r>
            <a:endParaRPr lang="da-DK"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eaLnBrk="1" fontAlgn="auto" hangingPunct="1">
              <a:lnSpc>
                <a:spcPct val="107000"/>
              </a:lnSpc>
              <a:spcAft>
                <a:spcPts val="0"/>
              </a:spcAft>
              <a:buFont typeface="Symbol" panose="05050102010706020507" pitchFamily="18" charset="2"/>
              <a:buChar char=""/>
              <a:defRPr/>
            </a:pPr>
            <a:r>
              <a:rPr lang="da-DK" sz="2400" dirty="0">
                <a:solidFill>
                  <a:schemeClr val="tx1"/>
                </a:solidFill>
                <a:effectLst/>
                <a:latin typeface="Calibri" panose="020F0502020204030204" pitchFamily="34" charset="0"/>
                <a:ea typeface="Times New Roman" panose="02020603050405020304" pitchFamily="18" charset="0"/>
                <a:cs typeface="Tahoma" panose="020B0604030504040204" pitchFamily="34" charset="0"/>
              </a:rPr>
              <a:t>Det rene naturalistiske teater ses imidlertid sjældent på teatrene i dag. Vi ser derimod teater, hvor spillestilen er naturalistisk, men hvor scenografi og andre forhold ikke nødvendigvis opfylder de naturalistiske formkrav. </a:t>
            </a:r>
            <a:endParaRPr lang="da-DK"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eaLnBrk="1" fontAlgn="auto" hangingPunct="1">
              <a:lnSpc>
                <a:spcPct val="107000"/>
              </a:lnSpc>
              <a:spcAft>
                <a:spcPts val="800"/>
              </a:spcAft>
              <a:buFont typeface="Symbol" panose="05050102010706020507" pitchFamily="18" charset="2"/>
              <a:buChar char=""/>
              <a:defRPr/>
            </a:pPr>
            <a:r>
              <a:rPr lang="da-DK" sz="2400" dirty="0" err="1">
                <a:solidFill>
                  <a:schemeClr val="tx1"/>
                </a:solidFill>
                <a:effectLst/>
                <a:latin typeface="Calibri" panose="020F0502020204030204" pitchFamily="34" charset="0"/>
                <a:ea typeface="Times New Roman" panose="02020603050405020304" pitchFamily="18" charset="0"/>
                <a:cs typeface="Tahoma" panose="020B0604030504040204" pitchFamily="34" charset="0"/>
              </a:rPr>
              <a:t>Stanislavskijs</a:t>
            </a:r>
            <a:r>
              <a:rPr lang="da-DK" sz="2400" dirty="0">
                <a:solidFill>
                  <a:schemeClr val="tx1"/>
                </a:solidFill>
                <a:effectLst/>
                <a:latin typeface="Calibri" panose="020F0502020204030204" pitchFamily="34" charset="0"/>
                <a:ea typeface="Times New Roman" panose="02020603050405020304" pitchFamily="18" charset="0"/>
                <a:cs typeface="Tahoma" panose="020B0604030504040204" pitchFamily="34" charset="0"/>
              </a:rPr>
              <a:t> skuespilteknik kaldes i dag </a:t>
            </a:r>
            <a:r>
              <a:rPr lang="da-DK" sz="2400" i="1" dirty="0">
                <a:solidFill>
                  <a:srgbClr val="00B0F0"/>
                </a:solidFill>
                <a:effectLst/>
                <a:latin typeface="Calibri" panose="020F0502020204030204" pitchFamily="34" charset="0"/>
                <a:ea typeface="Times New Roman" panose="02020603050405020304" pitchFamily="18" charset="0"/>
                <a:cs typeface="Tahoma" panose="020B0604030504040204" pitchFamily="34" charset="0"/>
              </a:rPr>
              <a:t>Method </a:t>
            </a:r>
            <a:r>
              <a:rPr lang="da-DK" sz="2400" i="1" dirty="0" err="1">
                <a:solidFill>
                  <a:srgbClr val="00B0F0"/>
                </a:solidFill>
                <a:effectLst/>
                <a:latin typeface="Calibri" panose="020F0502020204030204" pitchFamily="34" charset="0"/>
                <a:ea typeface="Times New Roman" panose="02020603050405020304" pitchFamily="18" charset="0"/>
                <a:cs typeface="Tahoma" panose="020B0604030504040204" pitchFamily="34" charset="0"/>
              </a:rPr>
              <a:t>Acting</a:t>
            </a:r>
            <a:r>
              <a:rPr lang="da-DK" i="1" dirty="0">
                <a:solidFill>
                  <a:srgbClr val="00B0F0"/>
                </a:solidFill>
                <a:effectLst/>
                <a:latin typeface="Calibri" panose="020F0502020204030204" pitchFamily="34" charset="0"/>
                <a:ea typeface="Times New Roman" panose="02020603050405020304" pitchFamily="18" charset="0"/>
                <a:cs typeface="Tahoma" panose="020B0604030504040204" pitchFamily="34" charset="0"/>
              </a:rPr>
              <a:t>.</a:t>
            </a:r>
            <a:endParaRPr lang="da-DK" sz="24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eaLnBrk="1" fontAlgn="auto" hangingPunct="1">
              <a:buFont typeface="Arial"/>
              <a:buChar char="•"/>
              <a:defRPr/>
            </a:pPr>
            <a:endParaRPr lang="da-DK"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5375369-78B5-7827-F6BE-4ECF882557A0}"/>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a:t>Method Acting </a:t>
            </a:r>
          </a:p>
        </p:txBody>
      </p:sp>
      <p:sp>
        <p:nvSpPr>
          <p:cNvPr id="22531" name="Rectangle 3">
            <a:extLst>
              <a:ext uri="{FF2B5EF4-FFF2-40B4-BE49-F238E27FC236}">
                <a16:creationId xmlns:a16="http://schemas.microsoft.com/office/drawing/2014/main" id="{039F7AFA-6D4C-1451-FBA1-C71ADE7C7F91}"/>
              </a:ext>
            </a:extLst>
          </p:cNvPr>
          <p:cNvSpPr>
            <a:spLocks noGrp="1" noChangeArrowheads="1"/>
          </p:cNvSpPr>
          <p:nvPr>
            <p:ph idx="1"/>
          </p:nvPr>
        </p:nvSpPr>
        <p:spPr>
          <a:xfrm>
            <a:off x="457200" y="1600200"/>
            <a:ext cx="8229600" cy="2476500"/>
          </a:xfrm>
        </p:spPr>
        <p:txBody>
          <a:bodyPr>
            <a:normAutofit fontScale="70000" lnSpcReduction="20000"/>
          </a:bodyPr>
          <a:lstStyle/>
          <a:p>
            <a:pPr eaLnBrk="1" fontAlgn="auto" hangingPunct="1">
              <a:lnSpc>
                <a:spcPct val="90000"/>
              </a:lnSpc>
              <a:buFont typeface="Arial"/>
              <a:buChar char="•"/>
              <a:defRPr/>
            </a:pPr>
            <a:r>
              <a:rPr lang="da-DK" altLang="da-DK" sz="2800" dirty="0" err="1"/>
              <a:t>Stanislavskijs</a:t>
            </a:r>
            <a:r>
              <a:rPr lang="da-DK" altLang="da-DK" sz="2800" dirty="0"/>
              <a:t> system var aldrig statisk! Det udviklede sig frem til hans død i 1938, og det er stadig en af de vigtigste grundpiller i skuespilleruddannelsen.</a:t>
            </a:r>
          </a:p>
          <a:p>
            <a:pPr eaLnBrk="1" fontAlgn="auto" hangingPunct="1">
              <a:lnSpc>
                <a:spcPct val="90000"/>
              </a:lnSpc>
              <a:buFont typeface="Arial"/>
              <a:buChar char="•"/>
              <a:defRPr/>
            </a:pPr>
            <a:r>
              <a:rPr lang="da-DK" altLang="da-DK" sz="2800" dirty="0"/>
              <a:t>Systemet kan i en moderne form findes i metoden ”Method </a:t>
            </a:r>
            <a:r>
              <a:rPr lang="da-DK" altLang="da-DK" sz="2800" dirty="0" err="1"/>
              <a:t>acting</a:t>
            </a:r>
            <a:r>
              <a:rPr lang="da-DK" altLang="da-DK" sz="2800" dirty="0"/>
              <a:t>” udviklet i USA bl.a. Lee </a:t>
            </a:r>
            <a:r>
              <a:rPr lang="da-DK" altLang="da-DK" sz="2800" dirty="0" err="1"/>
              <a:t>strassberg</a:t>
            </a:r>
            <a:endParaRPr lang="da-DK" altLang="da-DK" sz="2800" dirty="0"/>
          </a:p>
          <a:p>
            <a:pPr eaLnBrk="1" fontAlgn="auto" hangingPunct="1">
              <a:lnSpc>
                <a:spcPct val="90000"/>
              </a:lnSpc>
              <a:buFont typeface="Arial"/>
              <a:buChar char="•"/>
              <a:defRPr/>
            </a:pPr>
            <a:r>
              <a:rPr lang="da-DK" altLang="da-DK" sz="2800" dirty="0"/>
              <a:t>Fra 1950’erne blev </a:t>
            </a:r>
            <a:r>
              <a:rPr lang="da-DK" altLang="da-DK" sz="2800" dirty="0" err="1"/>
              <a:t>Stanislavskijs</a:t>
            </a:r>
            <a:r>
              <a:rPr lang="da-DK" altLang="da-DK" sz="2800" dirty="0"/>
              <a:t> metode dyrket i amerikanske film og flere skuespillere benytter stadig denne teknik. (fx Jack Nicholson, George </a:t>
            </a:r>
            <a:r>
              <a:rPr lang="da-DK" altLang="da-DK" sz="2800" dirty="0" err="1"/>
              <a:t>Clooney</a:t>
            </a:r>
            <a:r>
              <a:rPr lang="da-DK" altLang="da-DK" sz="2800" dirty="0"/>
              <a:t>, Michelle Williams, Ryan </a:t>
            </a:r>
            <a:r>
              <a:rPr lang="da-DK" altLang="da-DK" sz="2800" dirty="0" err="1"/>
              <a:t>Gosling</a:t>
            </a:r>
            <a:r>
              <a:rPr lang="da-DK" altLang="da-DK" sz="2800" dirty="0"/>
              <a:t>, Nicholas Cage m.fl.)</a:t>
            </a:r>
          </a:p>
        </p:txBody>
      </p:sp>
      <p:pic>
        <p:nvPicPr>
          <p:cNvPr id="18436" name="Picture 5" descr="ANd9GcRSPdpmj3BUT5aQyRDc_fWDPRHkbIsbCsWhR1c3Evq9wLJYsge4wA">
            <a:extLst>
              <a:ext uri="{FF2B5EF4-FFF2-40B4-BE49-F238E27FC236}">
                <a16:creationId xmlns:a16="http://schemas.microsoft.com/office/drawing/2014/main" id="{6AA7D50F-0215-9D61-AF08-50FE4F366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4013200"/>
            <a:ext cx="154305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9" descr="ANd9GcTOQfP6w2GpYR_7DSgT0F84o0ioQpd3aYQHog5ITL1DxCQVLFzp">
            <a:extLst>
              <a:ext uri="{FF2B5EF4-FFF2-40B4-BE49-F238E27FC236}">
                <a16:creationId xmlns:a16="http://schemas.microsoft.com/office/drawing/2014/main" id="{995430ED-971C-DB4F-C86E-D9C56894A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450" y="4564063"/>
            <a:ext cx="1474788"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1" descr="ANd9GcT65d0IwWTcuHPf1DFzeuatW1Mdx5YaZ0Fc1Keq_rIHLGK-hCLO">
            <a:extLst>
              <a:ext uri="{FF2B5EF4-FFF2-40B4-BE49-F238E27FC236}">
                <a16:creationId xmlns:a16="http://schemas.microsoft.com/office/drawing/2014/main" id="{817196C6-6129-193A-3473-8BC5134BE5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3925" y="4162425"/>
            <a:ext cx="17621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3" descr="ANd9GcSsm96NAQkYxH_qu5nbn0EC0IjnH8eWKEQQQKwTsNmDk5Ne2q4V">
            <a:extLst>
              <a:ext uri="{FF2B5EF4-FFF2-40B4-BE49-F238E27FC236}">
                <a16:creationId xmlns:a16="http://schemas.microsoft.com/office/drawing/2014/main" id="{6B8C468B-2F19-BDC2-2F1F-D5449F76C7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9738" y="4559300"/>
            <a:ext cx="163671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5" descr="ANd9GcS8Mbf1iwzfkvHIo9uuk-opu8sYsb8pIX1BtnFuQLEcrxsb0zPdQA">
            <a:extLst>
              <a:ext uri="{FF2B5EF4-FFF2-40B4-BE49-F238E27FC236}">
                <a16:creationId xmlns:a16="http://schemas.microsoft.com/office/drawing/2014/main" id="{F72F3D0D-932C-085E-4694-436B46B0CD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89450" y="4306888"/>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17" descr="ANd9GcRFbV6yT6OgvP-fFo8bqUV4YnHoDBHmrCWnlbMk3Wg4J_N7-OhdeA">
            <a:extLst>
              <a:ext uri="{FF2B5EF4-FFF2-40B4-BE49-F238E27FC236}">
                <a16:creationId xmlns:a16="http://schemas.microsoft.com/office/drawing/2014/main" id="{DA5DC290-515A-BF67-3BCF-F36845095C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788" y="0"/>
            <a:ext cx="2663825"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BC39DC4-F642-283D-5C3F-2C9DC1876461}"/>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sz="3800"/>
              <a:t>Strindbergs ”Et Drømmespil”</a:t>
            </a:r>
            <a:br>
              <a:rPr lang="da-DK" altLang="da-DK" sz="3800"/>
            </a:br>
            <a:r>
              <a:rPr lang="da-DK" altLang="da-DK" sz="3800"/>
              <a:t>Betty Nansen Teatret</a:t>
            </a:r>
          </a:p>
        </p:txBody>
      </p:sp>
      <p:sp>
        <p:nvSpPr>
          <p:cNvPr id="16387" name="Rectangle 3">
            <a:extLst>
              <a:ext uri="{FF2B5EF4-FFF2-40B4-BE49-F238E27FC236}">
                <a16:creationId xmlns:a16="http://schemas.microsoft.com/office/drawing/2014/main" id="{56362ADE-661D-14E5-EE26-2B46904B948F}"/>
              </a:ext>
            </a:extLst>
          </p:cNvPr>
          <p:cNvSpPr>
            <a:spLocks noGrp="1" noChangeArrowheads="1"/>
          </p:cNvSpPr>
          <p:nvPr>
            <p:ph idx="1"/>
          </p:nvPr>
        </p:nvSpPr>
        <p:spPr/>
        <p:txBody>
          <a:bodyPr/>
          <a:lstStyle/>
          <a:p>
            <a:pPr eaLnBrk="1" fontAlgn="auto" hangingPunct="1">
              <a:buFont typeface="Wingdings" panose="05000000000000000000" pitchFamily="2" charset="2"/>
              <a:buNone/>
              <a:defRPr/>
            </a:pPr>
            <a:endParaRPr lang="da-DK" altLang="da-DK"/>
          </a:p>
        </p:txBody>
      </p:sp>
      <p:pic>
        <p:nvPicPr>
          <p:cNvPr id="14340" name="Picture 7" descr="20091228-180108-225726_0">
            <a:extLst>
              <a:ext uri="{FF2B5EF4-FFF2-40B4-BE49-F238E27FC236}">
                <a16:creationId xmlns:a16="http://schemas.microsoft.com/office/drawing/2014/main" id="{06C15A52-466A-87A9-45F8-043545FE7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613" y="1928813"/>
            <a:ext cx="6457950"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3546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ACE9BE9-38E5-5499-AB1E-0E46F623C8EB}"/>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sz="3800"/>
              <a:t>Ibsens ”Et Dukkehjem”</a:t>
            </a:r>
            <a:br>
              <a:rPr lang="da-DK" altLang="da-DK" sz="3800"/>
            </a:br>
            <a:r>
              <a:rPr lang="da-DK" altLang="da-DK" sz="3800"/>
              <a:t>Aarhus Teater</a:t>
            </a:r>
          </a:p>
        </p:txBody>
      </p:sp>
      <p:sp>
        <p:nvSpPr>
          <p:cNvPr id="20483" name="Rectangle 3">
            <a:extLst>
              <a:ext uri="{FF2B5EF4-FFF2-40B4-BE49-F238E27FC236}">
                <a16:creationId xmlns:a16="http://schemas.microsoft.com/office/drawing/2014/main" id="{1697B244-C6CE-3A04-08ED-47BFCDE5DEE8}"/>
              </a:ext>
            </a:extLst>
          </p:cNvPr>
          <p:cNvSpPr>
            <a:spLocks noGrp="1" noChangeArrowheads="1"/>
          </p:cNvSpPr>
          <p:nvPr>
            <p:ph idx="1"/>
          </p:nvPr>
        </p:nvSpPr>
        <p:spPr/>
        <p:txBody>
          <a:bodyPr/>
          <a:lstStyle/>
          <a:p>
            <a:pPr eaLnBrk="1" fontAlgn="auto" hangingPunct="1">
              <a:buFont typeface="Arial"/>
              <a:buChar char="•"/>
              <a:defRPr/>
            </a:pPr>
            <a:endParaRPr lang="da-DK" altLang="da-DK"/>
          </a:p>
        </p:txBody>
      </p:sp>
      <p:sp>
        <p:nvSpPr>
          <p:cNvPr id="15364" name="AutoShape 7" descr="9k=">
            <a:extLst>
              <a:ext uri="{FF2B5EF4-FFF2-40B4-BE49-F238E27FC236}">
                <a16:creationId xmlns:a16="http://schemas.microsoft.com/office/drawing/2014/main" id="{47B521FB-E745-0400-9E88-42681D34C938}"/>
              </a:ext>
            </a:extLst>
          </p:cNvPr>
          <p:cNvSpPr>
            <a:spLocks noChangeAspect="1" noChangeArrowheads="1"/>
          </p:cNvSpPr>
          <p:nvPr/>
        </p:nvSpPr>
        <p:spPr bwMode="auto">
          <a:xfrm>
            <a:off x="63500" y="0"/>
            <a:ext cx="11239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endParaRPr lang="da-DK" altLang="da-DK"/>
          </a:p>
        </p:txBody>
      </p:sp>
      <p:sp>
        <p:nvSpPr>
          <p:cNvPr id="15365" name="AutoShape 9" descr="9k=">
            <a:extLst>
              <a:ext uri="{FF2B5EF4-FFF2-40B4-BE49-F238E27FC236}">
                <a16:creationId xmlns:a16="http://schemas.microsoft.com/office/drawing/2014/main" id="{58B675AE-5628-D427-5C01-207A91ADCB61}"/>
              </a:ext>
            </a:extLst>
          </p:cNvPr>
          <p:cNvSpPr>
            <a:spLocks noChangeAspect="1" noChangeArrowheads="1"/>
          </p:cNvSpPr>
          <p:nvPr/>
        </p:nvSpPr>
        <p:spPr bwMode="auto">
          <a:xfrm>
            <a:off x="63500" y="0"/>
            <a:ext cx="11239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endParaRPr lang="da-DK" altLang="da-DK"/>
          </a:p>
        </p:txBody>
      </p:sp>
      <p:pic>
        <p:nvPicPr>
          <p:cNvPr id="15366" name="Picture 11" descr="s39">
            <a:extLst>
              <a:ext uri="{FF2B5EF4-FFF2-40B4-BE49-F238E27FC236}">
                <a16:creationId xmlns:a16="http://schemas.microsoft.com/office/drawing/2014/main" id="{84B07458-E80D-7143-B362-AE8FD8149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2060575"/>
            <a:ext cx="446405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036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4C2BA27-D45C-8B65-2FBF-49F6549F3272}"/>
              </a:ext>
            </a:extLst>
          </p:cNvPr>
          <p:cNvSpPr>
            <a:spLocks noGrp="1" noChangeArrowheads="1"/>
          </p:cNvSpPr>
          <p:nvPr>
            <p:ph type="title"/>
          </p:nvPr>
        </p:nvSpPr>
        <p:spPr>
          <a:xfrm>
            <a:off x="818347" y="596018"/>
            <a:ext cx="7511473" cy="1312480"/>
          </a:xfrm>
        </p:spPr>
        <p:txBody>
          <a:bodyPr/>
          <a:lstStyle/>
          <a:p>
            <a:pPr eaLnBrk="1" fontAlgn="auto" hangingPunct="1">
              <a:spcAft>
                <a:spcPts val="0"/>
              </a:spcAft>
              <a:defRPr/>
            </a:pPr>
            <a:r>
              <a:rPr lang="da-DK" altLang="da-DK" sz="3800"/>
              <a:t>”Et Dukkehjem 2- Helmer Hardcore” Teater V</a:t>
            </a:r>
          </a:p>
        </p:txBody>
      </p:sp>
      <p:sp>
        <p:nvSpPr>
          <p:cNvPr id="21507" name="Rectangle 3">
            <a:extLst>
              <a:ext uri="{FF2B5EF4-FFF2-40B4-BE49-F238E27FC236}">
                <a16:creationId xmlns:a16="http://schemas.microsoft.com/office/drawing/2014/main" id="{353BFF79-08D6-E28F-4AC6-A35ECE4C5994}"/>
              </a:ext>
            </a:extLst>
          </p:cNvPr>
          <p:cNvSpPr>
            <a:spLocks noGrp="1" noChangeArrowheads="1"/>
          </p:cNvSpPr>
          <p:nvPr>
            <p:ph idx="1"/>
          </p:nvPr>
        </p:nvSpPr>
        <p:spPr/>
        <p:txBody>
          <a:bodyPr/>
          <a:lstStyle/>
          <a:p>
            <a:pPr eaLnBrk="1" fontAlgn="auto" hangingPunct="1">
              <a:buFont typeface="Arial"/>
              <a:buChar char="•"/>
              <a:defRPr/>
            </a:pPr>
            <a:endParaRPr lang="da-DK" altLang="da-DK"/>
          </a:p>
        </p:txBody>
      </p:sp>
      <p:pic>
        <p:nvPicPr>
          <p:cNvPr id="16388" name="Picture 5" descr="ANd9GcQ4w0iKya1m_hAPFIPKSszPfE3Azz9l0nqSRO3ozNeIAACC7bWK">
            <a:extLst>
              <a:ext uri="{FF2B5EF4-FFF2-40B4-BE49-F238E27FC236}">
                <a16:creationId xmlns:a16="http://schemas.microsoft.com/office/drawing/2014/main" id="{001B075C-82EB-ADAF-D050-F65BE592B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2328863"/>
            <a:ext cx="63373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49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ådnet">
  <a:themeElements>
    <a:clrScheme name="Trådnet">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Trådnet">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rådnet">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TM03457485[[fn=Net]]</Template>
  <TotalTime>14648</TotalTime>
  <Words>1516</Words>
  <Application>Microsoft Macintosh PowerPoint</Application>
  <PresentationFormat>Skærmshow (4:3)</PresentationFormat>
  <Paragraphs>114</Paragraphs>
  <Slides>22</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22</vt:i4>
      </vt:variant>
    </vt:vector>
  </HeadingPairs>
  <TitlesOfParts>
    <vt:vector size="28" baseType="lpstr">
      <vt:lpstr>Tahoma</vt:lpstr>
      <vt:lpstr>Arial</vt:lpstr>
      <vt:lpstr>Century Gothic</vt:lpstr>
      <vt:lpstr>Calibri</vt:lpstr>
      <vt:lpstr>Wingdings</vt:lpstr>
      <vt:lpstr>Trådnet</vt:lpstr>
      <vt:lpstr>Det naturalistiske teater og indlevelsens spillestil</vt:lpstr>
      <vt:lpstr>Det moderne gennembrud//Det naturalistiske drama 1870-1890  Nye Livstolkninger brød igennem</vt:lpstr>
      <vt:lpstr>Det naturvidenskabelige gennembrud smittede af: </vt:lpstr>
      <vt:lpstr>Det naturalistiske drama: </vt:lpstr>
      <vt:lpstr>Problemer til debat</vt:lpstr>
      <vt:lpstr>Scenografien</vt:lpstr>
      <vt:lpstr>Skuespilleren</vt:lpstr>
      <vt:lpstr>PowerPoint-præsentation</vt:lpstr>
      <vt:lpstr>Tre store naturalistiske dramatikere</vt:lpstr>
      <vt:lpstr>Lektietjek (portfolio)</vt:lpstr>
      <vt:lpstr>SKUESPILLERENS INDRE OG YDRE TEKNIK  </vt:lpstr>
      <vt:lpstr>Realistisk opsætning  - indlevelsens spillestil</vt:lpstr>
      <vt:lpstr>Realistisk opsætning  - indlevelsens spillestil</vt:lpstr>
      <vt:lpstr>De fysiske handlingers metode</vt:lpstr>
      <vt:lpstr>Naturalisme vs. realisme</vt:lpstr>
      <vt:lpstr>William Bloch</vt:lpstr>
      <vt:lpstr>Vores tid</vt:lpstr>
      <vt:lpstr>Realistisk opsætning  - indlevelsens spillestil</vt:lpstr>
      <vt:lpstr>Method Acting </vt:lpstr>
      <vt:lpstr>Strindbergs ”Et Drømmespil” Betty Nansen Teatret</vt:lpstr>
      <vt:lpstr>Ibsens ”Et Dukkehjem” Aarhus Teater</vt:lpstr>
      <vt:lpstr>”Et Dukkehjem 2- Helmer Hardcore” Teater V</vt:lpstr>
    </vt:vector>
  </TitlesOfParts>
  <Company>Stenhus Gymnasium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naturalistiske teater i dag</dc:title>
  <dc:creator>Stenhus Gymnasium</dc:creator>
  <cp:lastModifiedBy>Pia Bjerre</cp:lastModifiedBy>
  <cp:revision>16</cp:revision>
  <dcterms:created xsi:type="dcterms:W3CDTF">2012-03-10T19:49:21Z</dcterms:created>
  <dcterms:modified xsi:type="dcterms:W3CDTF">2025-01-22T14:09:03Z</dcterms:modified>
</cp:coreProperties>
</file>