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1582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500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272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3034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7989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876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2009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33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9868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5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285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AE540A06-8917-4627-A900-FE52DD631E82}" type="datetimeFigureOut">
              <a:rPr lang="da-DK" smtClean="0"/>
              <a:t>19-01-2024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E0D65D75-F3C5-4B5A-93F9-8EC3315411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318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a-DK" sz="9600" b="1" dirty="0"/>
              <a:t>ANALYSE af </a:t>
            </a:r>
            <a:r>
              <a:rPr lang="da-DK" sz="9600" b="1" dirty="0" err="1"/>
              <a:t>Euripedes</a:t>
            </a:r>
            <a:r>
              <a:rPr lang="da-DK" sz="9600" b="1" dirty="0"/>
              <a:t>’ Kvinderne fra Troja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10718292" cy="1645920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Bare skriv alt det, der falder dig ind. </a:t>
            </a:r>
          </a:p>
          <a:p>
            <a:pPr algn="ctr"/>
            <a:r>
              <a:rPr lang="da-DK" dirty="0"/>
              <a:t>Der bliver tid efterfølgende til at finde citater og finpudse svarene med sidemanden.</a:t>
            </a:r>
          </a:p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5311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dirty="0"/>
              <a:t>1. Lav en karakteristik af Helena med inddragelse af mindst ét citat. Hvilket indtryk får man af hende?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 </a:t>
            </a:r>
          </a:p>
        </p:txBody>
      </p:sp>
      <p:pic>
        <p:nvPicPr>
          <p:cNvPr id="5" name="Onlinemedier 4" title="3 Minute Timer">
            <a:hlinkClick r:id="" action="ppaction://media"/>
            <a:extLst>
              <a:ext uri="{FF2B5EF4-FFF2-40B4-BE49-F238E27FC236}">
                <a16:creationId xmlns:a16="http://schemas.microsoft.com/office/drawing/2014/main" id="{046C869B-C752-4AB4-A620-4A0FA4FCC0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21280" y="25273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0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dirty="0"/>
              <a:t>2. Lav en karakteristik af </a:t>
            </a:r>
            <a:r>
              <a:rPr lang="da-DK" dirty="0" err="1"/>
              <a:t>Menelaos</a:t>
            </a:r>
            <a:r>
              <a:rPr lang="da-DK" dirty="0"/>
              <a:t> og </a:t>
            </a:r>
            <a:r>
              <a:rPr lang="da-DK" dirty="0" err="1"/>
              <a:t>Hekabe</a:t>
            </a:r>
            <a:r>
              <a:rPr lang="da-DK" dirty="0"/>
              <a:t> med inddragelse af mindst ét citat per person. Hvilket indtryk får man af dem?</a:t>
            </a:r>
          </a:p>
        </p:txBody>
      </p:sp>
      <p:pic>
        <p:nvPicPr>
          <p:cNvPr id="5" name="Onlinemedier 4" title="3 Minute Timer">
            <a:hlinkClick r:id="" action="ppaction://media"/>
            <a:extLst>
              <a:ext uri="{FF2B5EF4-FFF2-40B4-BE49-F238E27FC236}">
                <a16:creationId xmlns:a16="http://schemas.microsoft.com/office/drawing/2014/main" id="{E277285F-A641-4F71-87E4-044F62AEAE6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47168" y="2255203"/>
            <a:ext cx="6697663" cy="37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dirty="0"/>
              <a:t>3. Hvordan forsvarer Helena sig? Og hvem mener hun er skyldig?</a:t>
            </a:r>
          </a:p>
        </p:txBody>
      </p:sp>
      <p:pic>
        <p:nvPicPr>
          <p:cNvPr id="6" name="Onlinemedier 5" title="3 Minute Timer">
            <a:hlinkClick r:id="" action="ppaction://media"/>
            <a:extLst>
              <a:ext uri="{FF2B5EF4-FFF2-40B4-BE49-F238E27FC236}">
                <a16:creationId xmlns:a16="http://schemas.microsoft.com/office/drawing/2014/main" id="{9804AA2C-E764-4119-9314-02C7AB746CB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67660" y="2458403"/>
            <a:ext cx="6697663" cy="37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4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dirty="0"/>
              <a:t>4. Hvordan forholder </a:t>
            </a:r>
            <a:r>
              <a:rPr lang="da-DK" dirty="0" err="1"/>
              <a:t>Menelaos</a:t>
            </a:r>
            <a:r>
              <a:rPr lang="da-DK" dirty="0"/>
              <a:t> og </a:t>
            </a:r>
            <a:r>
              <a:rPr lang="da-DK" dirty="0" err="1"/>
              <a:t>Hekeba</a:t>
            </a:r>
            <a:r>
              <a:rPr lang="da-DK" dirty="0"/>
              <a:t> sig til Helenas forklaring og hvorfor?</a:t>
            </a:r>
          </a:p>
        </p:txBody>
      </p:sp>
      <p:pic>
        <p:nvPicPr>
          <p:cNvPr id="6" name="Onlinemedier 5" title="3 Minute Timer">
            <a:hlinkClick r:id="" action="ppaction://media"/>
            <a:extLst>
              <a:ext uri="{FF2B5EF4-FFF2-40B4-BE49-F238E27FC236}">
                <a16:creationId xmlns:a16="http://schemas.microsoft.com/office/drawing/2014/main" id="{4CC1D718-F31B-485C-8067-10F1DBEB907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47340" y="2336483"/>
            <a:ext cx="6697663" cy="37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1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5. Hvilken form for skyld mener </a:t>
            </a:r>
            <a:r>
              <a:rPr lang="da-DK" dirty="0" err="1"/>
              <a:t>Hekabe</a:t>
            </a:r>
            <a:r>
              <a:rPr lang="da-DK" dirty="0"/>
              <a:t> og </a:t>
            </a:r>
            <a:r>
              <a:rPr lang="da-DK" dirty="0" err="1"/>
              <a:t>Menelaos</a:t>
            </a:r>
            <a:r>
              <a:rPr lang="da-DK" dirty="0"/>
              <a:t>, at Helena kan tildeles? Er du enig? </a:t>
            </a:r>
          </a:p>
        </p:txBody>
      </p:sp>
      <p:pic>
        <p:nvPicPr>
          <p:cNvPr id="6" name="Onlinemedier 5" title="3 Minute Timer">
            <a:hlinkClick r:id="" action="ppaction://media"/>
            <a:extLst>
              <a:ext uri="{FF2B5EF4-FFF2-40B4-BE49-F238E27FC236}">
                <a16:creationId xmlns:a16="http://schemas.microsoft.com/office/drawing/2014/main" id="{CA8A34DA-297C-43AA-B613-15D4410A1B1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47168" y="2397443"/>
            <a:ext cx="6697663" cy="37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5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Sammenlign dine svar med sidemanden.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Hvad har I hver især svaret? Hjælp hinanden med at gøre svarene mere uddybende og præcise. </a:t>
            </a:r>
          </a:p>
          <a:p>
            <a:r>
              <a:rPr lang="da-DK" b="1" dirty="0"/>
              <a:t>Tilknyt (flere) tekstuddrag til hvert svar – hvor I teksten kan I finde bevis for det, som I siger?  </a:t>
            </a:r>
          </a:p>
          <a:p>
            <a:r>
              <a:rPr lang="da-DK" b="1" dirty="0"/>
              <a:t>Hvad synes I, er det mest interessante, bemærkelsesværdige, sjove eller måske det mest kedelige ved teksten og hvorfor?</a:t>
            </a:r>
          </a:p>
        </p:txBody>
      </p:sp>
    </p:spTree>
    <p:extLst>
      <p:ext uri="{BB962C8B-B14F-4D97-AF65-F5344CB8AC3E}">
        <p14:creationId xmlns:p14="http://schemas.microsoft.com/office/powerpoint/2010/main" val="3689298449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">
  <a:themeElements>
    <a:clrScheme name="Metropol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ropo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0941A018-FB9B-4401-A32C-7E04526866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TM03457491[[fn=Storby]]</Template>
  <TotalTime>44</TotalTime>
  <Words>195</Words>
  <Application>Microsoft Office PowerPoint</Application>
  <PresentationFormat>Widescreen</PresentationFormat>
  <Paragraphs>13</Paragraphs>
  <Slides>7</Slides>
  <Notes>0</Notes>
  <HiddenSlides>0</HiddenSlides>
  <MMClips>5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Calibri Light</vt:lpstr>
      <vt:lpstr>Metropol</vt:lpstr>
      <vt:lpstr>ANALYSE af Euripedes’ Kvinderne fra Troja</vt:lpstr>
      <vt:lpstr>1. Lav en karakteristik af Helena med inddragelse af mindst ét citat. Hvilket indtryk får man af hende? </vt:lpstr>
      <vt:lpstr>2. Lav en karakteristik af Menelaos og Hekabe med inddragelse af mindst ét citat per person. Hvilket indtryk får man af dem?</vt:lpstr>
      <vt:lpstr>3. Hvordan forsvarer Helena sig? Og hvem mener hun er skyldig?</vt:lpstr>
      <vt:lpstr>4. Hvordan forholder Menelaos og Hekeba sig til Helenas forklaring og hvorfor?</vt:lpstr>
      <vt:lpstr>5. Hvilken form for skyld mener Hekabe og Menelaos, at Helena kan tildeles? Er du enig? </vt:lpstr>
      <vt:lpstr>Sammenlign dine svar med sidemanden.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HURTIGSKRIVNING</dc:title>
  <dc:creator>MetteSørensen</dc:creator>
  <cp:lastModifiedBy>Mette Sørensen</cp:lastModifiedBy>
  <cp:revision>15</cp:revision>
  <dcterms:created xsi:type="dcterms:W3CDTF">2018-01-31T08:39:26Z</dcterms:created>
  <dcterms:modified xsi:type="dcterms:W3CDTF">2024-01-19T10:44:21Z</dcterms:modified>
</cp:coreProperties>
</file>