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1" r:id="rId4"/>
    <p:sldId id="259" r:id="rId5"/>
    <p:sldId id="257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nyheder/kultur/kunst/selvportraet-manden-bag-martyrmuseet-jeg-har-ingen-tabuemne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youtube.com/watch?v=tMbAhENAOa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7kfVyfXX0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aPgcjFy53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5320400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02436" y="2844607"/>
            <a:ext cx="8676222" cy="3200400"/>
          </a:xfrm>
        </p:spPr>
        <p:txBody>
          <a:bodyPr/>
          <a:lstStyle/>
          <a:p>
            <a:r>
              <a:rPr lang="da-DK" dirty="0"/>
              <a:t>Christian Lollike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751012" y="1892107"/>
            <a:ext cx="8676222" cy="1905000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824" y="467316"/>
            <a:ext cx="5946056" cy="3329791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407963" y="3810005"/>
            <a:ext cx="114651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600" dirty="0"/>
              <a:t>Dramatiker, instruktør, teaterchef og samfundsdebattør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449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Christian Lollike (født 1973)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Christian Lollike er en dansk dramatiker. Han gik på dramatikeruddannelsen ved Aarhus Teater 1998-2001.</a:t>
            </a:r>
          </a:p>
          <a:p>
            <a:r>
              <a:rPr lang="da-DK" dirty="0"/>
              <a:t>Lollike har et solidt forfatterskab og har fungeret som husdramatiker og instruktør på Aarhus Teater fra 2005 frem til 2011, herefter på Sort/hvid i København, hvor han har skabt en række bemærkelsesværdige, politiske , provokerende teaterforestillinger. </a:t>
            </a:r>
          </a:p>
          <a:p>
            <a:r>
              <a:rPr lang="da-DK" dirty="0"/>
              <a:t>Fx </a:t>
            </a:r>
            <a:r>
              <a:rPr lang="da-DK" i="1" dirty="0"/>
              <a:t>Manifest 2083, Dom over skrig, Living Dead, Skakten, Corpus, I Føling – en krigsballet m.fl.</a:t>
            </a:r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957" y="237834"/>
            <a:ext cx="4110770" cy="235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4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68D713-DBC2-4E50-9DF0-17A12077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132446" cy="1905000"/>
          </a:xfrm>
        </p:spPr>
        <p:txBody>
          <a:bodyPr>
            <a:normAutofit/>
          </a:bodyPr>
          <a:lstStyle/>
          <a:p>
            <a:pPr algn="ctr"/>
            <a:r>
              <a:rPr lang="da-DK" b="1" dirty="0"/>
              <a:t>Jeg har ingen tabuemner!</a:t>
            </a:r>
            <a:br>
              <a:rPr lang="da-DK" b="1" dirty="0"/>
            </a:b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62FC16-4ECE-4DE1-8E6F-4CC53C617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666999"/>
            <a:ext cx="5943600" cy="3395871"/>
          </a:xfrm>
        </p:spPr>
        <p:txBody>
          <a:bodyPr>
            <a:normAutofit/>
          </a:bodyPr>
          <a:lstStyle/>
          <a:p>
            <a:r>
              <a:rPr lang="da-DK" dirty="0">
                <a:hlinkClick r:id="rId3"/>
              </a:rPr>
              <a:t>https://www.dr.dk/nyheder/kultur/kunst/selvportraet-manden-bag-martyrmuseet-jeg-har-ingen-tabuemner</a:t>
            </a:r>
            <a:r>
              <a:rPr lang="da-DK" dirty="0"/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DEF73D9-62CF-46CC-93C3-25CB43A97D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32" r="24081"/>
          <a:stretch/>
        </p:blipFill>
        <p:spPr>
          <a:xfrm>
            <a:off x="7552042" y="863390"/>
            <a:ext cx="3416888" cy="521877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4617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318868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1532206"/>
            <a:ext cx="6509067" cy="4553243"/>
          </a:xfrm>
        </p:spPr>
        <p:txBody>
          <a:bodyPr>
            <a:normAutofit/>
          </a:bodyPr>
          <a:lstStyle/>
          <a:p>
            <a:r>
              <a:rPr lang="da-DK" dirty="0"/>
              <a:t>Han er ikke kun anerkendt som en af de mest progressive dramatikere i Danmark, men ligeledes i Europa, hvor han har skabt debat og begejstring med sine underholdende og kontroversielle forestillinger. </a:t>
            </a:r>
          </a:p>
          <a:p>
            <a:r>
              <a:rPr lang="da-DK" dirty="0"/>
              <a:t>Lollike mødte massiv opmærksomhed i forbindelse med stykket Manifest 2083, baseret direkte på Anders </a:t>
            </a:r>
            <a:r>
              <a:rPr lang="da-DK" dirty="0" err="1"/>
              <a:t>Behring</a:t>
            </a:r>
            <a:r>
              <a:rPr lang="da-DK" dirty="0"/>
              <a:t> </a:t>
            </a:r>
            <a:r>
              <a:rPr lang="da-DK" dirty="0" err="1"/>
              <a:t>Breivik's</a:t>
            </a:r>
            <a:r>
              <a:rPr lang="da-DK" dirty="0"/>
              <a:t> manifest i forbindelse med terrorangrebene i Oslo og massakren på Utøya d. 22. juli 2011.</a:t>
            </a:r>
          </a:p>
          <a:p>
            <a:r>
              <a:rPr lang="da-DK" dirty="0"/>
              <a:t>Lollike i Deadline: Hvad kan kunst? </a:t>
            </a:r>
            <a:r>
              <a:rPr lang="da-DK" dirty="0">
                <a:hlinkClick r:id="rId2"/>
              </a:rPr>
              <a:t>https://www.youtube.com/watch?v=tMbAhENAOas</a:t>
            </a:r>
            <a:r>
              <a:rPr lang="da-DK" dirty="0"/>
              <a:t> </a:t>
            </a:r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0" y="439614"/>
            <a:ext cx="4166382" cy="62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7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kendetegner Lollike?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1913206"/>
            <a:ext cx="9905998" cy="4670473"/>
          </a:xfrm>
        </p:spPr>
        <p:txBody>
          <a:bodyPr>
            <a:normAutofit/>
          </a:bodyPr>
          <a:lstStyle/>
          <a:p>
            <a:r>
              <a:rPr lang="da-DK" dirty="0"/>
              <a:t>Ekspressiv skivestil</a:t>
            </a:r>
          </a:p>
          <a:p>
            <a:r>
              <a:rPr lang="da-DK" dirty="0"/>
              <a:t>provokation</a:t>
            </a:r>
          </a:p>
          <a:p>
            <a:r>
              <a:rPr lang="da-DK" dirty="0"/>
              <a:t>Barnligheden som virkemiddel (”Så siger vi, at jeg gør sådan og du gør sådan”</a:t>
            </a:r>
          </a:p>
          <a:p>
            <a:r>
              <a:rPr lang="da-DK" dirty="0"/>
              <a:t>Synlige rolleskift</a:t>
            </a:r>
          </a:p>
          <a:p>
            <a:r>
              <a:rPr lang="da-DK" dirty="0"/>
              <a:t>Teatret som rum for alle genrer + medier (eksperimenterende scenografi og iscenesættelse)</a:t>
            </a:r>
          </a:p>
          <a:p>
            <a:r>
              <a:rPr lang="da-DK" dirty="0"/>
              <a:t>Bruger research/interviews </a:t>
            </a:r>
          </a:p>
          <a:p>
            <a:r>
              <a:rPr lang="da-DK" dirty="0"/>
              <a:t>Site-</a:t>
            </a:r>
            <a:r>
              <a:rPr lang="da-DK" dirty="0" err="1"/>
              <a:t>specific</a:t>
            </a:r>
            <a:r>
              <a:rPr lang="da-DK" dirty="0"/>
              <a:t> teater</a:t>
            </a:r>
          </a:p>
          <a:p>
            <a:r>
              <a:rPr lang="da-DK" dirty="0"/>
              <a:t>Leg med scene-sal relationen</a:t>
            </a:r>
          </a:p>
          <a:p>
            <a:r>
              <a:rPr lang="da-DK" dirty="0"/>
              <a:t>Bruger andres tekster som motor (fx Breiviks manifest)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D7kfVyfXX0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411329" y="461962"/>
            <a:ext cx="39116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9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69034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06841" y="1378634"/>
            <a:ext cx="9905998" cy="3124201"/>
          </a:xfrm>
        </p:spPr>
        <p:txBody>
          <a:bodyPr/>
          <a:lstStyle/>
          <a:p>
            <a:r>
              <a:rPr lang="da-DK" dirty="0"/>
              <a:t>-	Samfundskritiske dramaer – ofte reaktioner på aktuelle problemer.</a:t>
            </a:r>
          </a:p>
          <a:p>
            <a:r>
              <a:rPr lang="da-DK" dirty="0"/>
              <a:t>-	Betændte emner, der vækker frygt eller bekymringer hos mange.</a:t>
            </a:r>
          </a:p>
          <a:p>
            <a:r>
              <a:rPr lang="da-DK" dirty="0"/>
              <a:t>-	Lollike vil opnå at publikum reflekterer over samfundets tilstand.</a:t>
            </a:r>
          </a:p>
          <a:p>
            <a:r>
              <a:rPr lang="da-DK" dirty="0"/>
              <a:t>-	Altid: Eksperimenterende dramaturgisk form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Lektor Janek </a:t>
            </a:r>
            <a:r>
              <a:rPr lang="da-DK" b="1" dirty="0" err="1"/>
              <a:t>Szatkowski</a:t>
            </a:r>
            <a:r>
              <a:rPr lang="da-DK" b="1" dirty="0"/>
              <a:t> om Christian Lollikes værker</a:t>
            </a:r>
          </a:p>
        </p:txBody>
      </p:sp>
      <p:pic>
        <p:nvPicPr>
          <p:cNvPr id="4" name="jaPgcjFy53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01879" y="3420160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20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7D6D1-49C6-4552-A23A-101D6059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6573685" cy="1905000"/>
          </a:xfrm>
        </p:spPr>
        <p:txBody>
          <a:bodyPr>
            <a:normAutofit/>
          </a:bodyPr>
          <a:lstStyle/>
          <a:p>
            <a:r>
              <a:rPr lang="da-DK" dirty="0"/>
              <a:t>Aktuel med forestillingen ”</a:t>
            </a:r>
            <a:r>
              <a:rPr lang="da-DK" dirty="0" err="1"/>
              <a:t>Blindness</a:t>
            </a:r>
            <a:r>
              <a:rPr lang="da-DK" dirty="0"/>
              <a:t>” (2020)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CFC7FC-1312-4E24-9E1D-329682C16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6573684" cy="3216276"/>
          </a:xfrm>
        </p:spPr>
        <p:txBody>
          <a:bodyPr anchor="t">
            <a:normAutofit/>
          </a:bodyPr>
          <a:lstStyle/>
          <a:p>
            <a:r>
              <a:rPr lang="en-US" b="1" dirty="0"/>
              <a:t>Your eyes are wide open, but all you see is never ending white fog. An epidemic has broken out and you are contaminated.</a:t>
            </a:r>
          </a:p>
          <a:p>
            <a:endParaRPr lang="da-DK" dirty="0"/>
          </a:p>
        </p:txBody>
      </p:sp>
      <p:pic>
        <p:nvPicPr>
          <p:cNvPr id="5" name="Billede 4" descr="Et billede, der indeholder mand, vindue, værelse, stor&#10;&#10;Automatisk genereret beskrivelse">
            <a:extLst>
              <a:ext uri="{FF2B5EF4-FFF2-40B4-BE49-F238E27FC236}">
                <a16:creationId xmlns:a16="http://schemas.microsoft.com/office/drawing/2014/main" id="{9DF5E2D5-21FF-4788-A800-279F8F46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797" y="645106"/>
            <a:ext cx="3502871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89205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7752A0-EF89-46F4-B744-419067FB9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Dom over skrig (2004)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140D8E-D2E8-490F-9402-72127E7C6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https://vimeo.com/53204008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457200" indent="-457200">
              <a:buAutoNum type="arabicParenR"/>
            </a:pPr>
            <a:r>
              <a:rPr lang="da-DK" dirty="0" err="1"/>
              <a:t>Coldreading</a:t>
            </a:r>
            <a:r>
              <a:rPr lang="da-DK" dirty="0"/>
              <a:t> at uddraget</a:t>
            </a:r>
          </a:p>
          <a:p>
            <a:pPr marL="457200" indent="-457200">
              <a:buAutoNum type="arabicParenR"/>
            </a:pPr>
            <a:r>
              <a:rPr lang="da-DK" dirty="0"/>
              <a:t>Udarbejd et forslag til scenografi? </a:t>
            </a:r>
          </a:p>
          <a:p>
            <a:pPr marL="457200" indent="-457200">
              <a:buAutoNum type="arabicParenR"/>
            </a:pPr>
            <a:r>
              <a:rPr lang="da-DK" dirty="0"/>
              <a:t>Iscenesættelse</a:t>
            </a:r>
          </a:p>
          <a:p>
            <a:pPr marL="457200" indent="-457200">
              <a:buAutoNum type="arabicParenR"/>
            </a:pPr>
            <a:r>
              <a:rPr lang="da-DK" dirty="0"/>
              <a:t>Visninger</a:t>
            </a:r>
          </a:p>
        </p:txBody>
      </p:sp>
    </p:spTree>
    <p:extLst>
      <p:ext uri="{BB962C8B-B14F-4D97-AF65-F5344CB8AC3E}">
        <p14:creationId xmlns:p14="http://schemas.microsoft.com/office/powerpoint/2010/main" val="16190147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377</Words>
  <Application>Microsoft Office PowerPoint</Application>
  <PresentationFormat>Widescreen</PresentationFormat>
  <Paragraphs>37</Paragraphs>
  <Slides>8</Slides>
  <Notes>0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Trådnet</vt:lpstr>
      <vt:lpstr>Christian Lollike</vt:lpstr>
      <vt:lpstr>Christian Lollike (født 1973)</vt:lpstr>
      <vt:lpstr>Jeg har ingen tabuemner! </vt:lpstr>
      <vt:lpstr>PowerPoint-præsentation</vt:lpstr>
      <vt:lpstr>Hvad kendetegner Lollike?</vt:lpstr>
      <vt:lpstr>PowerPoint-præsentation</vt:lpstr>
      <vt:lpstr>Aktuel med forestillingen ”Blindness” (2020)</vt:lpstr>
      <vt:lpstr>Dom over skrig (2004)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Christian Lollike</dc:title>
  <dc:creator>Pia Bjerre</dc:creator>
  <cp:lastModifiedBy>Pia Bjerre</cp:lastModifiedBy>
  <cp:revision>2</cp:revision>
  <dcterms:created xsi:type="dcterms:W3CDTF">2020-11-04T15:19:24Z</dcterms:created>
  <dcterms:modified xsi:type="dcterms:W3CDTF">2020-11-04T15:29:48Z</dcterms:modified>
</cp:coreProperties>
</file>