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1" r:id="rId3"/>
    <p:sldId id="262" r:id="rId4"/>
    <p:sldId id="333" r:id="rId5"/>
    <p:sldId id="259" r:id="rId6"/>
    <p:sldId id="257" r:id="rId7"/>
    <p:sldId id="334" r:id="rId8"/>
    <p:sldId id="336" r:id="rId9"/>
    <p:sldId id="337" r:id="rId10"/>
    <p:sldId id="260" r:id="rId11"/>
    <p:sldId id="331" r:id="rId12"/>
    <p:sldId id="264" r:id="rId13"/>
    <p:sldId id="338" r:id="rId14"/>
    <p:sldId id="282" r:id="rId15"/>
    <p:sldId id="289" r:id="rId16"/>
    <p:sldId id="295" r:id="rId17"/>
    <p:sldId id="328" r:id="rId18"/>
    <p:sldId id="302" r:id="rId19"/>
    <p:sldId id="304" r:id="rId20"/>
    <p:sldId id="327" r:id="rId21"/>
    <p:sldId id="326" r:id="rId22"/>
    <p:sldId id="335" r:id="rId23"/>
    <p:sldId id="339" r:id="rId24"/>
    <p:sldId id="34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219"/>
    <p:restoredTop sz="95878"/>
  </p:normalViewPr>
  <p:slideViewPr>
    <p:cSldViewPr snapToGrid="0" snapToObjects="1">
      <p:cViewPr varScale="1">
        <p:scale>
          <a:sx n="70" d="100"/>
          <a:sy n="70" d="100"/>
        </p:scale>
        <p:origin x="192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876C1D-CC28-48D0-8E61-7518EBC607A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FA2ABFC-C47D-4D41-8220-073E39CD7D1D}">
      <dgm:prSet/>
      <dgm:spPr/>
      <dgm:t>
        <a:bodyPr/>
        <a:lstStyle/>
        <a:p>
          <a:r>
            <a:rPr lang="da-DK" b="1" dirty="0"/>
            <a:t>Eksamensproduktionens samlede varighed må maksimalt være seks minutter.  </a:t>
          </a:r>
          <a:endParaRPr lang="en-US" dirty="0"/>
        </a:p>
      </dgm:t>
    </dgm:pt>
    <dgm:pt modelId="{1841E746-23D6-4118-B5E2-BF54424520B2}" type="parTrans" cxnId="{5F379312-3F11-4DED-92FC-1889FA70D571}">
      <dgm:prSet/>
      <dgm:spPr/>
      <dgm:t>
        <a:bodyPr/>
        <a:lstStyle/>
        <a:p>
          <a:endParaRPr lang="en-US"/>
        </a:p>
      </dgm:t>
    </dgm:pt>
    <dgm:pt modelId="{0AD31D96-5E4B-43ED-A6D7-C1FBA9975EA6}" type="sibTrans" cxnId="{5F379312-3F11-4DED-92FC-1889FA70D571}">
      <dgm:prSet/>
      <dgm:spPr/>
      <dgm:t>
        <a:bodyPr/>
        <a:lstStyle/>
        <a:p>
          <a:endParaRPr lang="en-US"/>
        </a:p>
      </dgm:t>
    </dgm:pt>
    <dgm:pt modelId="{DDF0154A-7B92-4A08-837E-521C7EE0B644}">
      <dgm:prSet custT="1"/>
      <dgm:spPr/>
      <dgm:t>
        <a:bodyPr/>
        <a:lstStyle/>
        <a:p>
          <a:r>
            <a:rPr lang="da-DK" sz="2000" b="1" dirty="0"/>
            <a:t>Lav en god historie, der holder – hele vejen!</a:t>
          </a:r>
          <a:endParaRPr lang="en-US" sz="2000" b="1" dirty="0"/>
        </a:p>
      </dgm:t>
    </dgm:pt>
    <dgm:pt modelId="{9FB0A773-BF32-4D36-A9B7-6F60330965AB}" type="parTrans" cxnId="{C81A34E0-585A-43DD-85C1-FE6116E06A72}">
      <dgm:prSet/>
      <dgm:spPr/>
      <dgm:t>
        <a:bodyPr/>
        <a:lstStyle/>
        <a:p>
          <a:endParaRPr lang="en-US"/>
        </a:p>
      </dgm:t>
    </dgm:pt>
    <dgm:pt modelId="{30DE0F40-8992-491D-AD20-E10CDBB1A0DA}" type="sibTrans" cxnId="{C81A34E0-585A-43DD-85C1-FE6116E06A72}">
      <dgm:prSet/>
      <dgm:spPr/>
      <dgm:t>
        <a:bodyPr/>
        <a:lstStyle/>
        <a:p>
          <a:endParaRPr lang="en-US"/>
        </a:p>
      </dgm:t>
    </dgm:pt>
    <dgm:pt modelId="{48529175-9B07-4A8C-BE35-256EF22FFC48}">
      <dgm:prSet/>
      <dgm:spPr/>
      <dgm:t>
        <a:bodyPr/>
        <a:lstStyle/>
        <a:p>
          <a:r>
            <a:rPr lang="da-DK" dirty="0"/>
            <a:t>Tænk i dramaturgi (fx berettermodellen – brug den som guideline)</a:t>
          </a:r>
          <a:endParaRPr lang="en-US" dirty="0"/>
        </a:p>
      </dgm:t>
    </dgm:pt>
    <dgm:pt modelId="{C5FB3239-09BC-4686-A0E8-67856267E48E}" type="parTrans" cxnId="{2434A325-AF19-450B-A8AE-06C24036425E}">
      <dgm:prSet/>
      <dgm:spPr/>
      <dgm:t>
        <a:bodyPr/>
        <a:lstStyle/>
        <a:p>
          <a:endParaRPr lang="en-US"/>
        </a:p>
      </dgm:t>
    </dgm:pt>
    <dgm:pt modelId="{9F4E2D2F-AFB1-47F4-B655-1DCC15F4DBB4}" type="sibTrans" cxnId="{2434A325-AF19-450B-A8AE-06C24036425E}">
      <dgm:prSet/>
      <dgm:spPr/>
      <dgm:t>
        <a:bodyPr/>
        <a:lstStyle/>
        <a:p>
          <a:endParaRPr lang="en-US"/>
        </a:p>
      </dgm:t>
    </dgm:pt>
    <dgm:pt modelId="{81ED6178-B25D-41AD-910D-827391C298D5}">
      <dgm:prSet/>
      <dgm:spPr/>
      <dgm:t>
        <a:bodyPr/>
        <a:lstStyle/>
        <a:p>
          <a:r>
            <a:rPr lang="da-DK" dirty="0"/>
            <a:t>Skab en spændende hovedkarakter, der træffer et afgørende valg (motiv + vendepunkt)</a:t>
          </a:r>
          <a:endParaRPr lang="en-US" dirty="0"/>
        </a:p>
      </dgm:t>
    </dgm:pt>
    <dgm:pt modelId="{CA3C2BA6-30C4-498E-8C38-8FCA234839C2}" type="parTrans" cxnId="{1E3C7580-8768-4825-939F-F524B2827917}">
      <dgm:prSet/>
      <dgm:spPr/>
      <dgm:t>
        <a:bodyPr/>
        <a:lstStyle/>
        <a:p>
          <a:endParaRPr lang="en-US"/>
        </a:p>
      </dgm:t>
    </dgm:pt>
    <dgm:pt modelId="{0111A7F1-4B4C-4C8D-9538-0C9793DB29C5}" type="sibTrans" cxnId="{1E3C7580-8768-4825-939F-F524B2827917}">
      <dgm:prSet/>
      <dgm:spPr/>
      <dgm:t>
        <a:bodyPr/>
        <a:lstStyle/>
        <a:p>
          <a:endParaRPr lang="en-US"/>
        </a:p>
      </dgm:t>
    </dgm:pt>
    <dgm:pt modelId="{453B5C60-B3B8-4977-88E7-0E2018F564C5}">
      <dgm:prSet/>
      <dgm:spPr/>
      <dgm:t>
        <a:bodyPr/>
        <a:lstStyle/>
        <a:p>
          <a:r>
            <a:rPr lang="da-DK"/>
            <a:t>Skab fremdrift</a:t>
          </a:r>
          <a:endParaRPr lang="en-US"/>
        </a:p>
      </dgm:t>
    </dgm:pt>
    <dgm:pt modelId="{93081EF9-BD7D-4897-80F2-27C27F8D663D}" type="parTrans" cxnId="{6D7B8B96-65D3-48BB-A93D-8AD423E1EF6B}">
      <dgm:prSet/>
      <dgm:spPr/>
      <dgm:t>
        <a:bodyPr/>
        <a:lstStyle/>
        <a:p>
          <a:endParaRPr lang="en-US"/>
        </a:p>
      </dgm:t>
    </dgm:pt>
    <dgm:pt modelId="{86F100F1-9D5B-47EF-A467-00297397E61E}" type="sibTrans" cxnId="{6D7B8B96-65D3-48BB-A93D-8AD423E1EF6B}">
      <dgm:prSet/>
      <dgm:spPr/>
      <dgm:t>
        <a:bodyPr/>
        <a:lstStyle/>
        <a:p>
          <a:endParaRPr lang="en-US"/>
        </a:p>
      </dgm:t>
    </dgm:pt>
    <dgm:pt modelId="{4C0C32C9-3D1D-4901-A1F9-D0CF1DA80DB8}">
      <dgm:prSet/>
      <dgm:spPr/>
      <dgm:t>
        <a:bodyPr/>
        <a:lstStyle/>
        <a:p>
          <a:r>
            <a:rPr lang="da-DK" dirty="0"/>
            <a:t>Lav et spændende anslag med en stemningsfyldt montage med dækbilleder (blade, grene, vandpyt…) + et E-shot (fx en supertotal)</a:t>
          </a:r>
          <a:endParaRPr lang="en-US" dirty="0"/>
        </a:p>
      </dgm:t>
    </dgm:pt>
    <dgm:pt modelId="{3E02C20C-34D3-4E14-B8AE-B10B383DBD16}" type="parTrans" cxnId="{2A3AC26D-5AF6-4A06-BDB4-7F3E541429A5}">
      <dgm:prSet/>
      <dgm:spPr/>
      <dgm:t>
        <a:bodyPr/>
        <a:lstStyle/>
        <a:p>
          <a:endParaRPr lang="en-US"/>
        </a:p>
      </dgm:t>
    </dgm:pt>
    <dgm:pt modelId="{7A3730E3-0839-4141-BDBF-36F5A793C8F5}" type="sibTrans" cxnId="{2A3AC26D-5AF6-4A06-BDB4-7F3E541429A5}">
      <dgm:prSet/>
      <dgm:spPr/>
      <dgm:t>
        <a:bodyPr/>
        <a:lstStyle/>
        <a:p>
          <a:endParaRPr lang="en-US"/>
        </a:p>
      </dgm:t>
    </dgm:pt>
    <dgm:pt modelId="{9B1C5E65-A9AA-433A-8254-2424F14E43E6}">
      <dgm:prSet/>
      <dgm:spPr/>
      <dgm:t>
        <a:bodyPr/>
        <a:lstStyle/>
        <a:p>
          <a:r>
            <a:rPr lang="da-DK" dirty="0"/>
            <a:t>Skab variation (fokusskrifte, leg med perspektiv, beskæringer, lyd, lys… kun fantasien sætter grænser)</a:t>
          </a:r>
        </a:p>
        <a:p>
          <a:r>
            <a:rPr lang="da-DK" dirty="0"/>
            <a:t>FEMO</a:t>
          </a:r>
          <a:endParaRPr lang="en-US" dirty="0"/>
        </a:p>
      </dgm:t>
    </dgm:pt>
    <dgm:pt modelId="{B9ACBC05-4801-4EED-B03A-A04E4A924F5F}" type="parTrans" cxnId="{6594BBEC-234D-44A6-A4AF-387AFC04D5B3}">
      <dgm:prSet/>
      <dgm:spPr/>
      <dgm:t>
        <a:bodyPr/>
        <a:lstStyle/>
        <a:p>
          <a:endParaRPr lang="en-US"/>
        </a:p>
      </dgm:t>
    </dgm:pt>
    <dgm:pt modelId="{25B82B01-9238-4261-A76B-0FE70A78D520}" type="sibTrans" cxnId="{6594BBEC-234D-44A6-A4AF-387AFC04D5B3}">
      <dgm:prSet/>
      <dgm:spPr/>
      <dgm:t>
        <a:bodyPr/>
        <a:lstStyle/>
        <a:p>
          <a:endParaRPr lang="en-US"/>
        </a:p>
      </dgm:t>
    </dgm:pt>
    <dgm:pt modelId="{5D5A52D1-974F-44FA-A51C-E40BBA0F83E8}">
      <dgm:prSet/>
      <dgm:spPr/>
      <dgm:t>
        <a:bodyPr/>
        <a:lstStyle/>
        <a:p>
          <a:r>
            <a:rPr lang="da-DK"/>
            <a:t>Hold dialogen på et minimum – vis gennem visuelle billedeffekter!</a:t>
          </a:r>
          <a:endParaRPr lang="en-US"/>
        </a:p>
      </dgm:t>
    </dgm:pt>
    <dgm:pt modelId="{9F747401-7E8C-4178-B39A-6654796EF736}" type="parTrans" cxnId="{AEA4CEE1-CAA7-4C68-9390-006B9C0A36EE}">
      <dgm:prSet/>
      <dgm:spPr/>
      <dgm:t>
        <a:bodyPr/>
        <a:lstStyle/>
        <a:p>
          <a:endParaRPr lang="en-US"/>
        </a:p>
      </dgm:t>
    </dgm:pt>
    <dgm:pt modelId="{429EB019-40FB-4AC1-A37B-2675C7BE6C60}" type="sibTrans" cxnId="{AEA4CEE1-CAA7-4C68-9390-006B9C0A36EE}">
      <dgm:prSet/>
      <dgm:spPr/>
      <dgm:t>
        <a:bodyPr/>
        <a:lstStyle/>
        <a:p>
          <a:endParaRPr lang="en-US"/>
        </a:p>
      </dgm:t>
    </dgm:pt>
    <dgm:pt modelId="{03BEC220-9692-F949-A9F7-B8552C53F0AC}" type="pres">
      <dgm:prSet presAssocID="{31876C1D-CC28-48D0-8E61-7518EBC607A6}" presName="diagram" presStyleCnt="0">
        <dgm:presLayoutVars>
          <dgm:dir/>
          <dgm:resizeHandles val="exact"/>
        </dgm:presLayoutVars>
      </dgm:prSet>
      <dgm:spPr/>
    </dgm:pt>
    <dgm:pt modelId="{33328C41-0898-8D46-9625-F3BECBCEC9E7}" type="pres">
      <dgm:prSet presAssocID="{5FA2ABFC-C47D-4D41-8220-073E39CD7D1D}" presName="node" presStyleLbl="node1" presStyleIdx="0" presStyleCnt="8">
        <dgm:presLayoutVars>
          <dgm:bulletEnabled val="1"/>
        </dgm:presLayoutVars>
      </dgm:prSet>
      <dgm:spPr/>
    </dgm:pt>
    <dgm:pt modelId="{4D5DF9A1-F35C-384A-8AA7-1556F0A0465A}" type="pres">
      <dgm:prSet presAssocID="{0AD31D96-5E4B-43ED-A6D7-C1FBA9975EA6}" presName="sibTrans" presStyleCnt="0"/>
      <dgm:spPr/>
    </dgm:pt>
    <dgm:pt modelId="{3451248A-C3FC-BB47-8868-45F95BF7AAAF}" type="pres">
      <dgm:prSet presAssocID="{DDF0154A-7B92-4A08-837E-521C7EE0B644}" presName="node" presStyleLbl="node1" presStyleIdx="1" presStyleCnt="8">
        <dgm:presLayoutVars>
          <dgm:bulletEnabled val="1"/>
        </dgm:presLayoutVars>
      </dgm:prSet>
      <dgm:spPr/>
    </dgm:pt>
    <dgm:pt modelId="{44FF209B-F9FE-BF44-9B3E-63A8C983DA55}" type="pres">
      <dgm:prSet presAssocID="{30DE0F40-8992-491D-AD20-E10CDBB1A0DA}" presName="sibTrans" presStyleCnt="0"/>
      <dgm:spPr/>
    </dgm:pt>
    <dgm:pt modelId="{32C708E7-1EAE-8C45-A1E0-1031AB42DA19}" type="pres">
      <dgm:prSet presAssocID="{48529175-9B07-4A8C-BE35-256EF22FFC48}" presName="node" presStyleLbl="node1" presStyleIdx="2" presStyleCnt="8">
        <dgm:presLayoutVars>
          <dgm:bulletEnabled val="1"/>
        </dgm:presLayoutVars>
      </dgm:prSet>
      <dgm:spPr/>
    </dgm:pt>
    <dgm:pt modelId="{60B243A2-5768-934F-A267-93855061DAF7}" type="pres">
      <dgm:prSet presAssocID="{9F4E2D2F-AFB1-47F4-B655-1DCC15F4DBB4}" presName="sibTrans" presStyleCnt="0"/>
      <dgm:spPr/>
    </dgm:pt>
    <dgm:pt modelId="{E1EF89FE-2C34-5F46-BE3F-C870654D3CB3}" type="pres">
      <dgm:prSet presAssocID="{81ED6178-B25D-41AD-910D-827391C298D5}" presName="node" presStyleLbl="node1" presStyleIdx="3" presStyleCnt="8">
        <dgm:presLayoutVars>
          <dgm:bulletEnabled val="1"/>
        </dgm:presLayoutVars>
      </dgm:prSet>
      <dgm:spPr/>
    </dgm:pt>
    <dgm:pt modelId="{5D103D79-6984-2644-9F04-AC891DF06B07}" type="pres">
      <dgm:prSet presAssocID="{0111A7F1-4B4C-4C8D-9538-0C9793DB29C5}" presName="sibTrans" presStyleCnt="0"/>
      <dgm:spPr/>
    </dgm:pt>
    <dgm:pt modelId="{73D267FE-4062-164A-9960-B18B66FEA02D}" type="pres">
      <dgm:prSet presAssocID="{453B5C60-B3B8-4977-88E7-0E2018F564C5}" presName="node" presStyleLbl="node1" presStyleIdx="4" presStyleCnt="8">
        <dgm:presLayoutVars>
          <dgm:bulletEnabled val="1"/>
        </dgm:presLayoutVars>
      </dgm:prSet>
      <dgm:spPr/>
    </dgm:pt>
    <dgm:pt modelId="{CA8D30CA-C5F3-9944-BF0E-E7AAE5EF0758}" type="pres">
      <dgm:prSet presAssocID="{86F100F1-9D5B-47EF-A467-00297397E61E}" presName="sibTrans" presStyleCnt="0"/>
      <dgm:spPr/>
    </dgm:pt>
    <dgm:pt modelId="{A6FCA871-32B0-5745-B347-C213D4219958}" type="pres">
      <dgm:prSet presAssocID="{4C0C32C9-3D1D-4901-A1F9-D0CF1DA80DB8}" presName="node" presStyleLbl="node1" presStyleIdx="5" presStyleCnt="8">
        <dgm:presLayoutVars>
          <dgm:bulletEnabled val="1"/>
        </dgm:presLayoutVars>
      </dgm:prSet>
      <dgm:spPr/>
    </dgm:pt>
    <dgm:pt modelId="{49B0F77A-9B4E-D04C-B392-7C8E76CE8BAF}" type="pres">
      <dgm:prSet presAssocID="{7A3730E3-0839-4141-BDBF-36F5A793C8F5}" presName="sibTrans" presStyleCnt="0"/>
      <dgm:spPr/>
    </dgm:pt>
    <dgm:pt modelId="{80FCD700-3096-3449-A7EE-1255F2ACD2A1}" type="pres">
      <dgm:prSet presAssocID="{9B1C5E65-A9AA-433A-8254-2424F14E43E6}" presName="node" presStyleLbl="node1" presStyleIdx="6" presStyleCnt="8">
        <dgm:presLayoutVars>
          <dgm:bulletEnabled val="1"/>
        </dgm:presLayoutVars>
      </dgm:prSet>
      <dgm:spPr/>
    </dgm:pt>
    <dgm:pt modelId="{2151FE15-005C-5F48-803B-C6205F499341}" type="pres">
      <dgm:prSet presAssocID="{25B82B01-9238-4261-A76B-0FE70A78D520}" presName="sibTrans" presStyleCnt="0"/>
      <dgm:spPr/>
    </dgm:pt>
    <dgm:pt modelId="{29602B4C-A7B1-9944-80E0-3125A184B95C}" type="pres">
      <dgm:prSet presAssocID="{5D5A52D1-974F-44FA-A51C-E40BBA0F83E8}" presName="node" presStyleLbl="node1" presStyleIdx="7" presStyleCnt="8">
        <dgm:presLayoutVars>
          <dgm:bulletEnabled val="1"/>
        </dgm:presLayoutVars>
      </dgm:prSet>
      <dgm:spPr/>
    </dgm:pt>
  </dgm:ptLst>
  <dgm:cxnLst>
    <dgm:cxn modelId="{75B53002-1BBF-BE46-AA12-1173E1B54E3E}" type="presOf" srcId="{5FA2ABFC-C47D-4D41-8220-073E39CD7D1D}" destId="{33328C41-0898-8D46-9625-F3BECBCEC9E7}" srcOrd="0" destOrd="0" presId="urn:microsoft.com/office/officeart/2005/8/layout/default"/>
    <dgm:cxn modelId="{5F379312-3F11-4DED-92FC-1889FA70D571}" srcId="{31876C1D-CC28-48D0-8E61-7518EBC607A6}" destId="{5FA2ABFC-C47D-4D41-8220-073E39CD7D1D}" srcOrd="0" destOrd="0" parTransId="{1841E746-23D6-4118-B5E2-BF54424520B2}" sibTransId="{0AD31D96-5E4B-43ED-A6D7-C1FBA9975EA6}"/>
    <dgm:cxn modelId="{2434A325-AF19-450B-A8AE-06C24036425E}" srcId="{31876C1D-CC28-48D0-8E61-7518EBC607A6}" destId="{48529175-9B07-4A8C-BE35-256EF22FFC48}" srcOrd="2" destOrd="0" parTransId="{C5FB3239-09BC-4686-A0E8-67856267E48E}" sibTransId="{9F4E2D2F-AFB1-47F4-B655-1DCC15F4DBB4}"/>
    <dgm:cxn modelId="{40BECB54-B3F7-0247-9007-B2C89FD89019}" type="presOf" srcId="{9B1C5E65-A9AA-433A-8254-2424F14E43E6}" destId="{80FCD700-3096-3449-A7EE-1255F2ACD2A1}" srcOrd="0" destOrd="0" presId="urn:microsoft.com/office/officeart/2005/8/layout/default"/>
    <dgm:cxn modelId="{C6894858-1F19-F240-874A-DBFA67999B8C}" type="presOf" srcId="{453B5C60-B3B8-4977-88E7-0E2018F564C5}" destId="{73D267FE-4062-164A-9960-B18B66FEA02D}" srcOrd="0" destOrd="0" presId="urn:microsoft.com/office/officeart/2005/8/layout/default"/>
    <dgm:cxn modelId="{AD3A6559-3A99-F24B-B7CC-61A5B1A9F4D0}" type="presOf" srcId="{5D5A52D1-974F-44FA-A51C-E40BBA0F83E8}" destId="{29602B4C-A7B1-9944-80E0-3125A184B95C}" srcOrd="0" destOrd="0" presId="urn:microsoft.com/office/officeart/2005/8/layout/default"/>
    <dgm:cxn modelId="{84D2AC67-F1DA-3342-8550-2A7EE9EFF5A7}" type="presOf" srcId="{81ED6178-B25D-41AD-910D-827391C298D5}" destId="{E1EF89FE-2C34-5F46-BE3F-C870654D3CB3}" srcOrd="0" destOrd="0" presId="urn:microsoft.com/office/officeart/2005/8/layout/default"/>
    <dgm:cxn modelId="{2A3AC26D-5AF6-4A06-BDB4-7F3E541429A5}" srcId="{31876C1D-CC28-48D0-8E61-7518EBC607A6}" destId="{4C0C32C9-3D1D-4901-A1F9-D0CF1DA80DB8}" srcOrd="5" destOrd="0" parTransId="{3E02C20C-34D3-4E14-B8AE-B10B383DBD16}" sibTransId="{7A3730E3-0839-4141-BDBF-36F5A793C8F5}"/>
    <dgm:cxn modelId="{1E3C7580-8768-4825-939F-F524B2827917}" srcId="{31876C1D-CC28-48D0-8E61-7518EBC607A6}" destId="{81ED6178-B25D-41AD-910D-827391C298D5}" srcOrd="3" destOrd="0" parTransId="{CA3C2BA6-30C4-498E-8C38-8FCA234839C2}" sibTransId="{0111A7F1-4B4C-4C8D-9538-0C9793DB29C5}"/>
    <dgm:cxn modelId="{AA555894-B7CB-D94A-A861-4B8F8ED1C505}" type="presOf" srcId="{31876C1D-CC28-48D0-8E61-7518EBC607A6}" destId="{03BEC220-9692-F949-A9F7-B8552C53F0AC}" srcOrd="0" destOrd="0" presId="urn:microsoft.com/office/officeart/2005/8/layout/default"/>
    <dgm:cxn modelId="{6D7B8B96-65D3-48BB-A93D-8AD423E1EF6B}" srcId="{31876C1D-CC28-48D0-8E61-7518EBC607A6}" destId="{453B5C60-B3B8-4977-88E7-0E2018F564C5}" srcOrd="4" destOrd="0" parTransId="{93081EF9-BD7D-4897-80F2-27C27F8D663D}" sibTransId="{86F100F1-9D5B-47EF-A467-00297397E61E}"/>
    <dgm:cxn modelId="{41178AB8-93A6-CA42-8D73-FC085A7A48E8}" type="presOf" srcId="{4C0C32C9-3D1D-4901-A1F9-D0CF1DA80DB8}" destId="{A6FCA871-32B0-5745-B347-C213D4219958}" srcOrd="0" destOrd="0" presId="urn:microsoft.com/office/officeart/2005/8/layout/default"/>
    <dgm:cxn modelId="{AC972BC2-45E3-B445-8C2D-6A6F4F951C81}" type="presOf" srcId="{DDF0154A-7B92-4A08-837E-521C7EE0B644}" destId="{3451248A-C3FC-BB47-8868-45F95BF7AAAF}" srcOrd="0" destOrd="0" presId="urn:microsoft.com/office/officeart/2005/8/layout/default"/>
    <dgm:cxn modelId="{35923EC7-7AA2-3D49-B77D-D68E0C5FF2C2}" type="presOf" srcId="{48529175-9B07-4A8C-BE35-256EF22FFC48}" destId="{32C708E7-1EAE-8C45-A1E0-1031AB42DA19}" srcOrd="0" destOrd="0" presId="urn:microsoft.com/office/officeart/2005/8/layout/default"/>
    <dgm:cxn modelId="{C81A34E0-585A-43DD-85C1-FE6116E06A72}" srcId="{31876C1D-CC28-48D0-8E61-7518EBC607A6}" destId="{DDF0154A-7B92-4A08-837E-521C7EE0B644}" srcOrd="1" destOrd="0" parTransId="{9FB0A773-BF32-4D36-A9B7-6F60330965AB}" sibTransId="{30DE0F40-8992-491D-AD20-E10CDBB1A0DA}"/>
    <dgm:cxn modelId="{AEA4CEE1-CAA7-4C68-9390-006B9C0A36EE}" srcId="{31876C1D-CC28-48D0-8E61-7518EBC607A6}" destId="{5D5A52D1-974F-44FA-A51C-E40BBA0F83E8}" srcOrd="7" destOrd="0" parTransId="{9F747401-7E8C-4178-B39A-6654796EF736}" sibTransId="{429EB019-40FB-4AC1-A37B-2675C7BE6C60}"/>
    <dgm:cxn modelId="{6594BBEC-234D-44A6-A4AF-387AFC04D5B3}" srcId="{31876C1D-CC28-48D0-8E61-7518EBC607A6}" destId="{9B1C5E65-A9AA-433A-8254-2424F14E43E6}" srcOrd="6" destOrd="0" parTransId="{B9ACBC05-4801-4EED-B03A-A04E4A924F5F}" sibTransId="{25B82B01-9238-4261-A76B-0FE70A78D520}"/>
    <dgm:cxn modelId="{4712D022-11E9-D64A-A7B9-7B467ECC857A}" type="presParOf" srcId="{03BEC220-9692-F949-A9F7-B8552C53F0AC}" destId="{33328C41-0898-8D46-9625-F3BECBCEC9E7}" srcOrd="0" destOrd="0" presId="urn:microsoft.com/office/officeart/2005/8/layout/default"/>
    <dgm:cxn modelId="{E253DB2E-E208-0F49-B6B6-FA1B3638321D}" type="presParOf" srcId="{03BEC220-9692-F949-A9F7-B8552C53F0AC}" destId="{4D5DF9A1-F35C-384A-8AA7-1556F0A0465A}" srcOrd="1" destOrd="0" presId="urn:microsoft.com/office/officeart/2005/8/layout/default"/>
    <dgm:cxn modelId="{FDBD2064-A077-8B41-BDB3-5FA5FCE10747}" type="presParOf" srcId="{03BEC220-9692-F949-A9F7-B8552C53F0AC}" destId="{3451248A-C3FC-BB47-8868-45F95BF7AAAF}" srcOrd="2" destOrd="0" presId="urn:microsoft.com/office/officeart/2005/8/layout/default"/>
    <dgm:cxn modelId="{B7712A63-A1E1-5248-99CE-4E8EE2DE187F}" type="presParOf" srcId="{03BEC220-9692-F949-A9F7-B8552C53F0AC}" destId="{44FF209B-F9FE-BF44-9B3E-63A8C983DA55}" srcOrd="3" destOrd="0" presId="urn:microsoft.com/office/officeart/2005/8/layout/default"/>
    <dgm:cxn modelId="{879125A9-3C87-1D4B-99D5-F5146D2ABACF}" type="presParOf" srcId="{03BEC220-9692-F949-A9F7-B8552C53F0AC}" destId="{32C708E7-1EAE-8C45-A1E0-1031AB42DA19}" srcOrd="4" destOrd="0" presId="urn:microsoft.com/office/officeart/2005/8/layout/default"/>
    <dgm:cxn modelId="{809C8042-0B03-ED4A-8F5C-DEE365E20812}" type="presParOf" srcId="{03BEC220-9692-F949-A9F7-B8552C53F0AC}" destId="{60B243A2-5768-934F-A267-93855061DAF7}" srcOrd="5" destOrd="0" presId="urn:microsoft.com/office/officeart/2005/8/layout/default"/>
    <dgm:cxn modelId="{7F0B6E12-8CD8-A64C-A22A-8DDB86A3A0A3}" type="presParOf" srcId="{03BEC220-9692-F949-A9F7-B8552C53F0AC}" destId="{E1EF89FE-2C34-5F46-BE3F-C870654D3CB3}" srcOrd="6" destOrd="0" presId="urn:microsoft.com/office/officeart/2005/8/layout/default"/>
    <dgm:cxn modelId="{37D0A49D-59B0-BA4D-861C-E29E6D654A89}" type="presParOf" srcId="{03BEC220-9692-F949-A9F7-B8552C53F0AC}" destId="{5D103D79-6984-2644-9F04-AC891DF06B07}" srcOrd="7" destOrd="0" presId="urn:microsoft.com/office/officeart/2005/8/layout/default"/>
    <dgm:cxn modelId="{70277EFC-33D6-4F47-A2A8-AD1C3897215B}" type="presParOf" srcId="{03BEC220-9692-F949-A9F7-B8552C53F0AC}" destId="{73D267FE-4062-164A-9960-B18B66FEA02D}" srcOrd="8" destOrd="0" presId="urn:microsoft.com/office/officeart/2005/8/layout/default"/>
    <dgm:cxn modelId="{86DA1287-B041-FE4E-9693-14871D9239CA}" type="presParOf" srcId="{03BEC220-9692-F949-A9F7-B8552C53F0AC}" destId="{CA8D30CA-C5F3-9944-BF0E-E7AAE5EF0758}" srcOrd="9" destOrd="0" presId="urn:microsoft.com/office/officeart/2005/8/layout/default"/>
    <dgm:cxn modelId="{B7895303-218C-F940-8AF5-78C9861ABF14}" type="presParOf" srcId="{03BEC220-9692-F949-A9F7-B8552C53F0AC}" destId="{A6FCA871-32B0-5745-B347-C213D4219958}" srcOrd="10" destOrd="0" presId="urn:microsoft.com/office/officeart/2005/8/layout/default"/>
    <dgm:cxn modelId="{028410ED-16CD-9D42-A8F5-C6AAB572821F}" type="presParOf" srcId="{03BEC220-9692-F949-A9F7-B8552C53F0AC}" destId="{49B0F77A-9B4E-D04C-B392-7C8E76CE8BAF}" srcOrd="11" destOrd="0" presId="urn:microsoft.com/office/officeart/2005/8/layout/default"/>
    <dgm:cxn modelId="{C8694BC2-F4CC-C64C-9D63-51AE33177AE5}" type="presParOf" srcId="{03BEC220-9692-F949-A9F7-B8552C53F0AC}" destId="{80FCD700-3096-3449-A7EE-1255F2ACD2A1}" srcOrd="12" destOrd="0" presId="urn:microsoft.com/office/officeart/2005/8/layout/default"/>
    <dgm:cxn modelId="{E615377E-6A1A-F848-A7EF-BD9681439B55}" type="presParOf" srcId="{03BEC220-9692-F949-A9F7-B8552C53F0AC}" destId="{2151FE15-005C-5F48-803B-C6205F499341}" srcOrd="13" destOrd="0" presId="urn:microsoft.com/office/officeart/2005/8/layout/default"/>
    <dgm:cxn modelId="{CE0399D3-C3CA-1147-B6AA-C84A11A58AD2}" type="presParOf" srcId="{03BEC220-9692-F949-A9F7-B8552C53F0AC}" destId="{29602B4C-A7B1-9944-80E0-3125A184B95C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954178-A779-4A41-B2E8-388C55FB7DD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62E2C9A-12A7-45A9-BB70-C3715F993EC3}">
      <dgm:prSet/>
      <dgm:spPr/>
      <dgm:t>
        <a:bodyPr/>
        <a:lstStyle/>
        <a:p>
          <a:r>
            <a:rPr lang="da-DK" dirty="0"/>
            <a:t>Ekko shortlist – mange kortfilm. Lån gerne ideer!</a:t>
          </a:r>
          <a:endParaRPr lang="en-US" dirty="0"/>
        </a:p>
      </dgm:t>
    </dgm:pt>
    <dgm:pt modelId="{383ACCE2-26FB-4A88-A53E-EC65D59555BF}" type="parTrans" cxnId="{C6437248-9794-4A8E-8A06-BC469682AB41}">
      <dgm:prSet/>
      <dgm:spPr/>
      <dgm:t>
        <a:bodyPr/>
        <a:lstStyle/>
        <a:p>
          <a:endParaRPr lang="en-US"/>
        </a:p>
      </dgm:t>
    </dgm:pt>
    <dgm:pt modelId="{C26E67FF-81D0-46E6-B0D8-9B114901FB56}" type="sibTrans" cxnId="{C6437248-9794-4A8E-8A06-BC469682AB41}">
      <dgm:prSet/>
      <dgm:spPr/>
      <dgm:t>
        <a:bodyPr/>
        <a:lstStyle/>
        <a:p>
          <a:endParaRPr lang="en-US"/>
        </a:p>
      </dgm:t>
    </dgm:pt>
    <dgm:pt modelId="{991E37AE-A461-45CD-832E-5DC1CBBBD972}">
      <dgm:prSet/>
      <dgm:spPr/>
      <dgm:t>
        <a:bodyPr/>
        <a:lstStyle/>
        <a:p>
          <a:r>
            <a:rPr lang="da-DK" dirty="0"/>
            <a:t>YouTube – søg på kortfilm</a:t>
          </a:r>
          <a:endParaRPr lang="en-US" dirty="0"/>
        </a:p>
      </dgm:t>
    </dgm:pt>
    <dgm:pt modelId="{03F7E0A0-4096-4D33-803D-A50C14448D3C}" type="parTrans" cxnId="{23BD954F-126C-4737-AE76-F340745F7DDD}">
      <dgm:prSet/>
      <dgm:spPr/>
      <dgm:t>
        <a:bodyPr/>
        <a:lstStyle/>
        <a:p>
          <a:endParaRPr lang="en-US"/>
        </a:p>
      </dgm:t>
    </dgm:pt>
    <dgm:pt modelId="{3C85F393-6F4A-4E7A-B98B-13B541CDB3CA}" type="sibTrans" cxnId="{23BD954F-126C-4737-AE76-F340745F7DDD}">
      <dgm:prSet/>
      <dgm:spPr/>
      <dgm:t>
        <a:bodyPr/>
        <a:lstStyle/>
        <a:p>
          <a:endParaRPr lang="en-US"/>
        </a:p>
      </dgm:t>
    </dgm:pt>
    <dgm:pt modelId="{AB5B38D7-C19A-4B63-BFB9-3D6EB34AFCC0}">
      <dgm:prSet/>
      <dgm:spPr/>
      <dgm:t>
        <a:bodyPr/>
        <a:lstStyle/>
        <a:p>
          <a:r>
            <a:rPr lang="da-DK" dirty="0"/>
            <a:t>Intertekstualitet – lån elementer fra film/serier</a:t>
          </a:r>
          <a:endParaRPr lang="en-US" dirty="0"/>
        </a:p>
      </dgm:t>
    </dgm:pt>
    <dgm:pt modelId="{78E82E1B-507D-48B9-9649-C5BDEAE263CA}" type="parTrans" cxnId="{8C7D1887-119D-4F23-98AC-4BBE4C54B224}">
      <dgm:prSet/>
      <dgm:spPr/>
      <dgm:t>
        <a:bodyPr/>
        <a:lstStyle/>
        <a:p>
          <a:endParaRPr lang="en-US"/>
        </a:p>
      </dgm:t>
    </dgm:pt>
    <dgm:pt modelId="{D97956F4-30F0-4E59-BF9D-A33EC529BB62}" type="sibTrans" cxnId="{8C7D1887-119D-4F23-98AC-4BBE4C54B224}">
      <dgm:prSet/>
      <dgm:spPr/>
      <dgm:t>
        <a:bodyPr/>
        <a:lstStyle/>
        <a:p>
          <a:endParaRPr lang="en-US"/>
        </a:p>
      </dgm:t>
    </dgm:pt>
    <dgm:pt modelId="{525E58B2-EDBF-4A0B-9ACC-424A708C549A}">
      <dgm:prSet/>
      <dgm:spPr/>
      <dgm:t>
        <a:bodyPr/>
        <a:lstStyle/>
        <a:p>
          <a:r>
            <a:rPr lang="da-DK" dirty="0"/>
            <a:t>Tidligere elevproduktioner (Se på teams: ”Eksamensprojekt i mediefag”) </a:t>
          </a:r>
          <a:endParaRPr lang="en-US" dirty="0"/>
        </a:p>
      </dgm:t>
    </dgm:pt>
    <dgm:pt modelId="{0C10F2C9-63F8-48E8-B6F2-60EE88B6DEF9}" type="parTrans" cxnId="{94B604F6-BA41-4598-A6C3-6BAE1653160D}">
      <dgm:prSet/>
      <dgm:spPr/>
      <dgm:t>
        <a:bodyPr/>
        <a:lstStyle/>
        <a:p>
          <a:endParaRPr lang="en-US"/>
        </a:p>
      </dgm:t>
    </dgm:pt>
    <dgm:pt modelId="{C3909B34-7A48-40DC-8FC0-6872FF7025CE}" type="sibTrans" cxnId="{94B604F6-BA41-4598-A6C3-6BAE1653160D}">
      <dgm:prSet/>
      <dgm:spPr/>
      <dgm:t>
        <a:bodyPr/>
        <a:lstStyle/>
        <a:p>
          <a:endParaRPr lang="en-US"/>
        </a:p>
      </dgm:t>
    </dgm:pt>
    <dgm:pt modelId="{45E95890-C0E4-CD4A-9846-C1C1C0A3F07C}" type="pres">
      <dgm:prSet presAssocID="{E4954178-A779-4A41-B2E8-388C55FB7DDA}" presName="linear" presStyleCnt="0">
        <dgm:presLayoutVars>
          <dgm:animLvl val="lvl"/>
          <dgm:resizeHandles val="exact"/>
        </dgm:presLayoutVars>
      </dgm:prSet>
      <dgm:spPr/>
    </dgm:pt>
    <dgm:pt modelId="{B61923F6-9E82-3442-922C-C0D9223511EC}" type="pres">
      <dgm:prSet presAssocID="{362E2C9A-12A7-45A9-BB70-C3715F993EC3}" presName="parentText" presStyleLbl="node1" presStyleIdx="0" presStyleCnt="4" custLinFactY="288149" custLinFactNeighborX="-2" custLinFactNeighborY="300000">
        <dgm:presLayoutVars>
          <dgm:chMax val="0"/>
          <dgm:bulletEnabled val="1"/>
        </dgm:presLayoutVars>
      </dgm:prSet>
      <dgm:spPr/>
    </dgm:pt>
    <dgm:pt modelId="{DED49346-90D7-A045-8A4A-3E929DC3859A}" type="pres">
      <dgm:prSet presAssocID="{C26E67FF-81D0-46E6-B0D8-9B114901FB56}" presName="spacer" presStyleCnt="0"/>
      <dgm:spPr/>
    </dgm:pt>
    <dgm:pt modelId="{9C1FD1D4-9B90-BD4F-8A22-A3E49C4E024A}" type="pres">
      <dgm:prSet presAssocID="{991E37AE-A461-45CD-832E-5DC1CBBBD972}" presName="parentText" presStyleLbl="node1" presStyleIdx="1" presStyleCnt="4" custLinFactY="-10554" custLinFactNeighborX="-2" custLinFactNeighborY="-100000">
        <dgm:presLayoutVars>
          <dgm:chMax val="0"/>
          <dgm:bulletEnabled val="1"/>
        </dgm:presLayoutVars>
      </dgm:prSet>
      <dgm:spPr/>
    </dgm:pt>
    <dgm:pt modelId="{99ADBAFA-4650-AE43-92A7-370D88A9887A}" type="pres">
      <dgm:prSet presAssocID="{3C85F393-6F4A-4E7A-B98B-13B541CDB3CA}" presName="spacer" presStyleCnt="0"/>
      <dgm:spPr/>
    </dgm:pt>
    <dgm:pt modelId="{577D0439-766E-734A-A951-BEA9E21CA7E0}" type="pres">
      <dgm:prSet presAssocID="{AB5B38D7-C19A-4B63-BFB9-3D6EB34AFCC0}" presName="parentText" presStyleLbl="node1" presStyleIdx="2" presStyleCnt="4" custLinFactY="-6975" custLinFactNeighborX="-2" custLinFactNeighborY="-100000">
        <dgm:presLayoutVars>
          <dgm:chMax val="0"/>
          <dgm:bulletEnabled val="1"/>
        </dgm:presLayoutVars>
      </dgm:prSet>
      <dgm:spPr/>
    </dgm:pt>
    <dgm:pt modelId="{95F2E40E-8423-AC4D-B786-72FFDAF3FF0B}" type="pres">
      <dgm:prSet presAssocID="{D97956F4-30F0-4E59-BF9D-A33EC529BB62}" presName="spacer" presStyleCnt="0"/>
      <dgm:spPr/>
    </dgm:pt>
    <dgm:pt modelId="{B852C88F-9F14-734F-A209-3FF89402CB75}" type="pres">
      <dgm:prSet presAssocID="{525E58B2-EDBF-4A0B-9ACC-424A708C549A}" presName="parentText" presStyleLbl="node1" presStyleIdx="3" presStyleCnt="4" custLinFactY="-308809" custLinFactNeighborX="-71" custLinFactNeighborY="-400000">
        <dgm:presLayoutVars>
          <dgm:chMax val="0"/>
          <dgm:bulletEnabled val="1"/>
        </dgm:presLayoutVars>
      </dgm:prSet>
      <dgm:spPr/>
    </dgm:pt>
  </dgm:ptLst>
  <dgm:cxnLst>
    <dgm:cxn modelId="{C8205527-A42B-0A4B-8131-DDC1AA8885C5}" type="presOf" srcId="{991E37AE-A461-45CD-832E-5DC1CBBBD972}" destId="{9C1FD1D4-9B90-BD4F-8A22-A3E49C4E024A}" srcOrd="0" destOrd="0" presId="urn:microsoft.com/office/officeart/2005/8/layout/vList2"/>
    <dgm:cxn modelId="{C6437248-9794-4A8E-8A06-BC469682AB41}" srcId="{E4954178-A779-4A41-B2E8-388C55FB7DDA}" destId="{362E2C9A-12A7-45A9-BB70-C3715F993EC3}" srcOrd="0" destOrd="0" parTransId="{383ACCE2-26FB-4A88-A53E-EC65D59555BF}" sibTransId="{C26E67FF-81D0-46E6-B0D8-9B114901FB56}"/>
    <dgm:cxn modelId="{23BD954F-126C-4737-AE76-F340745F7DDD}" srcId="{E4954178-A779-4A41-B2E8-388C55FB7DDA}" destId="{991E37AE-A461-45CD-832E-5DC1CBBBD972}" srcOrd="1" destOrd="0" parTransId="{03F7E0A0-4096-4D33-803D-A50C14448D3C}" sibTransId="{3C85F393-6F4A-4E7A-B98B-13B541CDB3CA}"/>
    <dgm:cxn modelId="{F3D5C067-929C-D842-973E-101BDCC95FCD}" type="presOf" srcId="{AB5B38D7-C19A-4B63-BFB9-3D6EB34AFCC0}" destId="{577D0439-766E-734A-A951-BEA9E21CA7E0}" srcOrd="0" destOrd="0" presId="urn:microsoft.com/office/officeart/2005/8/layout/vList2"/>
    <dgm:cxn modelId="{8C7D1887-119D-4F23-98AC-4BBE4C54B224}" srcId="{E4954178-A779-4A41-B2E8-388C55FB7DDA}" destId="{AB5B38D7-C19A-4B63-BFB9-3D6EB34AFCC0}" srcOrd="2" destOrd="0" parTransId="{78E82E1B-507D-48B9-9649-C5BDEAE263CA}" sibTransId="{D97956F4-30F0-4E59-BF9D-A33EC529BB62}"/>
    <dgm:cxn modelId="{B3381B91-BD56-1346-8E91-F5D36CD48482}" type="presOf" srcId="{E4954178-A779-4A41-B2E8-388C55FB7DDA}" destId="{45E95890-C0E4-CD4A-9846-C1C1C0A3F07C}" srcOrd="0" destOrd="0" presId="urn:microsoft.com/office/officeart/2005/8/layout/vList2"/>
    <dgm:cxn modelId="{B6A82298-428F-154A-B3E7-DBAA846ED9B7}" type="presOf" srcId="{362E2C9A-12A7-45A9-BB70-C3715F993EC3}" destId="{B61923F6-9E82-3442-922C-C0D9223511EC}" srcOrd="0" destOrd="0" presId="urn:microsoft.com/office/officeart/2005/8/layout/vList2"/>
    <dgm:cxn modelId="{88256F99-33A5-8B48-88C1-E189C6456DA2}" type="presOf" srcId="{525E58B2-EDBF-4A0B-9ACC-424A708C549A}" destId="{B852C88F-9F14-734F-A209-3FF89402CB75}" srcOrd="0" destOrd="0" presId="urn:microsoft.com/office/officeart/2005/8/layout/vList2"/>
    <dgm:cxn modelId="{94B604F6-BA41-4598-A6C3-6BAE1653160D}" srcId="{E4954178-A779-4A41-B2E8-388C55FB7DDA}" destId="{525E58B2-EDBF-4A0B-9ACC-424A708C549A}" srcOrd="3" destOrd="0" parTransId="{0C10F2C9-63F8-48E8-B6F2-60EE88B6DEF9}" sibTransId="{C3909B34-7A48-40DC-8FC0-6872FF7025CE}"/>
    <dgm:cxn modelId="{287C6365-4B0D-4548-9576-9059097BA207}" type="presParOf" srcId="{45E95890-C0E4-CD4A-9846-C1C1C0A3F07C}" destId="{B61923F6-9E82-3442-922C-C0D9223511EC}" srcOrd="0" destOrd="0" presId="urn:microsoft.com/office/officeart/2005/8/layout/vList2"/>
    <dgm:cxn modelId="{B5830D3F-7D79-E846-9C54-BE449BE075F8}" type="presParOf" srcId="{45E95890-C0E4-CD4A-9846-C1C1C0A3F07C}" destId="{DED49346-90D7-A045-8A4A-3E929DC3859A}" srcOrd="1" destOrd="0" presId="urn:microsoft.com/office/officeart/2005/8/layout/vList2"/>
    <dgm:cxn modelId="{0B0293C7-A722-C947-90C3-39EB78221796}" type="presParOf" srcId="{45E95890-C0E4-CD4A-9846-C1C1C0A3F07C}" destId="{9C1FD1D4-9B90-BD4F-8A22-A3E49C4E024A}" srcOrd="2" destOrd="0" presId="urn:microsoft.com/office/officeart/2005/8/layout/vList2"/>
    <dgm:cxn modelId="{E7008306-E9E6-9C49-A3D5-78EB96FB47F9}" type="presParOf" srcId="{45E95890-C0E4-CD4A-9846-C1C1C0A3F07C}" destId="{99ADBAFA-4650-AE43-92A7-370D88A9887A}" srcOrd="3" destOrd="0" presId="urn:microsoft.com/office/officeart/2005/8/layout/vList2"/>
    <dgm:cxn modelId="{1E150BA0-FB69-A44E-AD3B-530895F05270}" type="presParOf" srcId="{45E95890-C0E4-CD4A-9846-C1C1C0A3F07C}" destId="{577D0439-766E-734A-A951-BEA9E21CA7E0}" srcOrd="4" destOrd="0" presId="urn:microsoft.com/office/officeart/2005/8/layout/vList2"/>
    <dgm:cxn modelId="{17F993F9-8553-8E44-8678-3D9B0758484A}" type="presParOf" srcId="{45E95890-C0E4-CD4A-9846-C1C1C0A3F07C}" destId="{95F2E40E-8423-AC4D-B786-72FFDAF3FF0B}" srcOrd="5" destOrd="0" presId="urn:microsoft.com/office/officeart/2005/8/layout/vList2"/>
    <dgm:cxn modelId="{529E90E9-A075-4345-AB36-9D57CF286039}" type="presParOf" srcId="{45E95890-C0E4-CD4A-9846-C1C1C0A3F07C}" destId="{B852C88F-9F14-734F-A209-3FF89402CB7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FCF476-3F53-431C-B78C-5D295C7116DF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2BBD1B4-4298-4783-83F6-A28FE0220371}">
      <dgm:prSet/>
      <dgm:spPr/>
      <dgm:t>
        <a:bodyPr/>
        <a:lstStyle/>
        <a:p>
          <a:r>
            <a:rPr lang="da-DK"/>
            <a:t>Proces i præproduktionen</a:t>
          </a:r>
          <a:endParaRPr lang="en-US"/>
        </a:p>
      </dgm:t>
    </dgm:pt>
    <dgm:pt modelId="{0A0A47DE-5F69-4E78-95ED-6D60EC2D9031}" type="parTrans" cxnId="{318B8C75-90C9-4245-9F55-38D1C86588A0}">
      <dgm:prSet/>
      <dgm:spPr/>
      <dgm:t>
        <a:bodyPr/>
        <a:lstStyle/>
        <a:p>
          <a:endParaRPr lang="en-US"/>
        </a:p>
      </dgm:t>
    </dgm:pt>
    <dgm:pt modelId="{96DBE34A-5303-47FC-8429-EDED2D5D520E}" type="sibTrans" cxnId="{318B8C75-90C9-4245-9F55-38D1C86588A0}">
      <dgm:prSet/>
      <dgm:spPr/>
      <dgm:t>
        <a:bodyPr/>
        <a:lstStyle/>
        <a:p>
          <a:endParaRPr lang="en-US"/>
        </a:p>
      </dgm:t>
    </dgm:pt>
    <dgm:pt modelId="{0810F40F-1888-46E4-84BC-7182439C194C}">
      <dgm:prSet/>
      <dgm:spPr/>
      <dgm:t>
        <a:bodyPr/>
        <a:lstStyle/>
        <a:p>
          <a:r>
            <a:rPr lang="da-DK"/>
            <a:t>Dramaturgi og en stærk hovedkarakter</a:t>
          </a:r>
          <a:endParaRPr lang="en-US"/>
        </a:p>
      </dgm:t>
    </dgm:pt>
    <dgm:pt modelId="{DA285AFE-FF43-4B93-BD28-32D47C5995F1}" type="parTrans" cxnId="{CF7846D9-041C-4D6F-A121-7465E943D3F1}">
      <dgm:prSet/>
      <dgm:spPr/>
      <dgm:t>
        <a:bodyPr/>
        <a:lstStyle/>
        <a:p>
          <a:endParaRPr lang="en-US"/>
        </a:p>
      </dgm:t>
    </dgm:pt>
    <dgm:pt modelId="{0219CB50-4AF5-44FD-88EA-37191402D210}" type="sibTrans" cxnId="{CF7846D9-041C-4D6F-A121-7465E943D3F1}">
      <dgm:prSet/>
      <dgm:spPr/>
      <dgm:t>
        <a:bodyPr/>
        <a:lstStyle/>
        <a:p>
          <a:endParaRPr lang="en-US"/>
        </a:p>
      </dgm:t>
    </dgm:pt>
    <dgm:pt modelId="{86B50E2C-6576-4023-8C86-0F73610D9CAB}">
      <dgm:prSet/>
      <dgm:spPr/>
      <dgm:t>
        <a:bodyPr/>
        <a:lstStyle/>
        <a:p>
          <a:r>
            <a:rPr lang="da-DK"/>
            <a:t>Udvikling af historie</a:t>
          </a:r>
          <a:endParaRPr lang="en-US"/>
        </a:p>
      </dgm:t>
    </dgm:pt>
    <dgm:pt modelId="{B18C160C-3213-4249-B159-BC9C1FA48F88}" type="parTrans" cxnId="{2AFEA589-967E-45DD-9099-9E0E4CFFEED9}">
      <dgm:prSet/>
      <dgm:spPr/>
      <dgm:t>
        <a:bodyPr/>
        <a:lstStyle/>
        <a:p>
          <a:endParaRPr lang="en-US"/>
        </a:p>
      </dgm:t>
    </dgm:pt>
    <dgm:pt modelId="{636AC5B3-B078-4A61-813E-7690485A1789}" type="sibTrans" cxnId="{2AFEA589-967E-45DD-9099-9E0E4CFFEED9}">
      <dgm:prSet/>
      <dgm:spPr/>
      <dgm:t>
        <a:bodyPr/>
        <a:lstStyle/>
        <a:p>
          <a:endParaRPr lang="en-US"/>
        </a:p>
      </dgm:t>
    </dgm:pt>
    <dgm:pt modelId="{444EC5C3-0757-AA44-AA08-CBD1CF102C52}" type="pres">
      <dgm:prSet presAssocID="{D2FCF476-3F53-431C-B78C-5D295C7116D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AA8E349-7333-B34F-A8C5-B4BF99027963}" type="pres">
      <dgm:prSet presAssocID="{12BBD1B4-4298-4783-83F6-A28FE0220371}" presName="hierRoot1" presStyleCnt="0"/>
      <dgm:spPr/>
    </dgm:pt>
    <dgm:pt modelId="{6F5EB2DD-173B-1945-AE02-510D7050B8DE}" type="pres">
      <dgm:prSet presAssocID="{12BBD1B4-4298-4783-83F6-A28FE0220371}" presName="composite" presStyleCnt="0"/>
      <dgm:spPr/>
    </dgm:pt>
    <dgm:pt modelId="{7F451220-D7CA-1F41-9228-E930A8A4EE25}" type="pres">
      <dgm:prSet presAssocID="{12BBD1B4-4298-4783-83F6-A28FE0220371}" presName="background" presStyleLbl="node0" presStyleIdx="0" presStyleCnt="3"/>
      <dgm:spPr/>
    </dgm:pt>
    <dgm:pt modelId="{F503A85A-BDF8-254B-AA23-7C9D30B686F7}" type="pres">
      <dgm:prSet presAssocID="{12BBD1B4-4298-4783-83F6-A28FE0220371}" presName="text" presStyleLbl="fgAcc0" presStyleIdx="0" presStyleCnt="3">
        <dgm:presLayoutVars>
          <dgm:chPref val="3"/>
        </dgm:presLayoutVars>
      </dgm:prSet>
      <dgm:spPr/>
    </dgm:pt>
    <dgm:pt modelId="{AC578BA1-53AB-104C-8741-09EB12D8DCF6}" type="pres">
      <dgm:prSet presAssocID="{12BBD1B4-4298-4783-83F6-A28FE0220371}" presName="hierChild2" presStyleCnt="0"/>
      <dgm:spPr/>
    </dgm:pt>
    <dgm:pt modelId="{BCF2DC65-A2FC-DB46-9427-93BD9EFC9846}" type="pres">
      <dgm:prSet presAssocID="{0810F40F-1888-46E4-84BC-7182439C194C}" presName="hierRoot1" presStyleCnt="0"/>
      <dgm:spPr/>
    </dgm:pt>
    <dgm:pt modelId="{D8045193-3E08-B54D-B2B6-9A5FEC25F122}" type="pres">
      <dgm:prSet presAssocID="{0810F40F-1888-46E4-84BC-7182439C194C}" presName="composite" presStyleCnt="0"/>
      <dgm:spPr/>
    </dgm:pt>
    <dgm:pt modelId="{13F0739B-481E-534F-A20A-FB163D289E53}" type="pres">
      <dgm:prSet presAssocID="{0810F40F-1888-46E4-84BC-7182439C194C}" presName="background" presStyleLbl="node0" presStyleIdx="1" presStyleCnt="3"/>
      <dgm:spPr/>
    </dgm:pt>
    <dgm:pt modelId="{C9FF7EF5-6734-DE4F-8A64-1668F0BDC5D4}" type="pres">
      <dgm:prSet presAssocID="{0810F40F-1888-46E4-84BC-7182439C194C}" presName="text" presStyleLbl="fgAcc0" presStyleIdx="1" presStyleCnt="3">
        <dgm:presLayoutVars>
          <dgm:chPref val="3"/>
        </dgm:presLayoutVars>
      </dgm:prSet>
      <dgm:spPr/>
    </dgm:pt>
    <dgm:pt modelId="{2FADCE24-68A9-D743-813C-DE0F57F2260F}" type="pres">
      <dgm:prSet presAssocID="{0810F40F-1888-46E4-84BC-7182439C194C}" presName="hierChild2" presStyleCnt="0"/>
      <dgm:spPr/>
    </dgm:pt>
    <dgm:pt modelId="{F78C87EB-9F02-BF41-8103-677374D6FCEB}" type="pres">
      <dgm:prSet presAssocID="{86B50E2C-6576-4023-8C86-0F73610D9CAB}" presName="hierRoot1" presStyleCnt="0"/>
      <dgm:spPr/>
    </dgm:pt>
    <dgm:pt modelId="{267BE559-8566-D149-B5B8-2226F3B62DF8}" type="pres">
      <dgm:prSet presAssocID="{86B50E2C-6576-4023-8C86-0F73610D9CAB}" presName="composite" presStyleCnt="0"/>
      <dgm:spPr/>
    </dgm:pt>
    <dgm:pt modelId="{A0BF04BE-B0FA-8445-80AC-5B8DF4DE7EBE}" type="pres">
      <dgm:prSet presAssocID="{86B50E2C-6576-4023-8C86-0F73610D9CAB}" presName="background" presStyleLbl="node0" presStyleIdx="2" presStyleCnt="3"/>
      <dgm:spPr/>
    </dgm:pt>
    <dgm:pt modelId="{51ADAF75-C8A1-414B-9259-2CB7C56224F1}" type="pres">
      <dgm:prSet presAssocID="{86B50E2C-6576-4023-8C86-0F73610D9CAB}" presName="text" presStyleLbl="fgAcc0" presStyleIdx="2" presStyleCnt="3">
        <dgm:presLayoutVars>
          <dgm:chPref val="3"/>
        </dgm:presLayoutVars>
      </dgm:prSet>
      <dgm:spPr/>
    </dgm:pt>
    <dgm:pt modelId="{A36F2B60-D986-DE4D-ADB3-2CD5CAE79A77}" type="pres">
      <dgm:prSet presAssocID="{86B50E2C-6576-4023-8C86-0F73610D9CAB}" presName="hierChild2" presStyleCnt="0"/>
      <dgm:spPr/>
    </dgm:pt>
  </dgm:ptLst>
  <dgm:cxnLst>
    <dgm:cxn modelId="{318B8C75-90C9-4245-9F55-38D1C86588A0}" srcId="{D2FCF476-3F53-431C-B78C-5D295C7116DF}" destId="{12BBD1B4-4298-4783-83F6-A28FE0220371}" srcOrd="0" destOrd="0" parTransId="{0A0A47DE-5F69-4E78-95ED-6D60EC2D9031}" sibTransId="{96DBE34A-5303-47FC-8429-EDED2D5D520E}"/>
    <dgm:cxn modelId="{2AFEA589-967E-45DD-9099-9E0E4CFFEED9}" srcId="{D2FCF476-3F53-431C-B78C-5D295C7116DF}" destId="{86B50E2C-6576-4023-8C86-0F73610D9CAB}" srcOrd="2" destOrd="0" parTransId="{B18C160C-3213-4249-B159-BC9C1FA48F88}" sibTransId="{636AC5B3-B078-4A61-813E-7690485A1789}"/>
    <dgm:cxn modelId="{104758C1-B7CD-4144-8BB9-5D5BAABF68CB}" type="presOf" srcId="{0810F40F-1888-46E4-84BC-7182439C194C}" destId="{C9FF7EF5-6734-DE4F-8A64-1668F0BDC5D4}" srcOrd="0" destOrd="0" presId="urn:microsoft.com/office/officeart/2005/8/layout/hierarchy1"/>
    <dgm:cxn modelId="{140AFEC3-7B9B-8945-80E3-FA6EF1F0F3A9}" type="presOf" srcId="{D2FCF476-3F53-431C-B78C-5D295C7116DF}" destId="{444EC5C3-0757-AA44-AA08-CBD1CF102C52}" srcOrd="0" destOrd="0" presId="urn:microsoft.com/office/officeart/2005/8/layout/hierarchy1"/>
    <dgm:cxn modelId="{EEC966CA-7203-A74E-893A-4D452108B124}" type="presOf" srcId="{86B50E2C-6576-4023-8C86-0F73610D9CAB}" destId="{51ADAF75-C8A1-414B-9259-2CB7C56224F1}" srcOrd="0" destOrd="0" presId="urn:microsoft.com/office/officeart/2005/8/layout/hierarchy1"/>
    <dgm:cxn modelId="{CF7846D9-041C-4D6F-A121-7465E943D3F1}" srcId="{D2FCF476-3F53-431C-B78C-5D295C7116DF}" destId="{0810F40F-1888-46E4-84BC-7182439C194C}" srcOrd="1" destOrd="0" parTransId="{DA285AFE-FF43-4B93-BD28-32D47C5995F1}" sibTransId="{0219CB50-4AF5-44FD-88EA-37191402D210}"/>
    <dgm:cxn modelId="{474C65FF-7131-D749-9685-060A5A189673}" type="presOf" srcId="{12BBD1B4-4298-4783-83F6-A28FE0220371}" destId="{F503A85A-BDF8-254B-AA23-7C9D30B686F7}" srcOrd="0" destOrd="0" presId="urn:microsoft.com/office/officeart/2005/8/layout/hierarchy1"/>
    <dgm:cxn modelId="{0323F2DA-2774-584E-9482-D1639AB5C13A}" type="presParOf" srcId="{444EC5C3-0757-AA44-AA08-CBD1CF102C52}" destId="{2AA8E349-7333-B34F-A8C5-B4BF99027963}" srcOrd="0" destOrd="0" presId="urn:microsoft.com/office/officeart/2005/8/layout/hierarchy1"/>
    <dgm:cxn modelId="{80E8A76A-97BE-4145-A4ED-117E954D7E86}" type="presParOf" srcId="{2AA8E349-7333-B34F-A8C5-B4BF99027963}" destId="{6F5EB2DD-173B-1945-AE02-510D7050B8DE}" srcOrd="0" destOrd="0" presId="urn:microsoft.com/office/officeart/2005/8/layout/hierarchy1"/>
    <dgm:cxn modelId="{44A9A6DF-CC72-654C-9B13-A1213AFDFCA3}" type="presParOf" srcId="{6F5EB2DD-173B-1945-AE02-510D7050B8DE}" destId="{7F451220-D7CA-1F41-9228-E930A8A4EE25}" srcOrd="0" destOrd="0" presId="urn:microsoft.com/office/officeart/2005/8/layout/hierarchy1"/>
    <dgm:cxn modelId="{E042ABD4-8DB4-7242-81ED-4E48FEA9DDD4}" type="presParOf" srcId="{6F5EB2DD-173B-1945-AE02-510D7050B8DE}" destId="{F503A85A-BDF8-254B-AA23-7C9D30B686F7}" srcOrd="1" destOrd="0" presId="urn:microsoft.com/office/officeart/2005/8/layout/hierarchy1"/>
    <dgm:cxn modelId="{D9FCA081-9D0D-AE44-8FAA-6E4A152D5EB9}" type="presParOf" srcId="{2AA8E349-7333-B34F-A8C5-B4BF99027963}" destId="{AC578BA1-53AB-104C-8741-09EB12D8DCF6}" srcOrd="1" destOrd="0" presId="urn:microsoft.com/office/officeart/2005/8/layout/hierarchy1"/>
    <dgm:cxn modelId="{05CC9AE2-6A73-3946-9E6F-B5B04B4D5B46}" type="presParOf" srcId="{444EC5C3-0757-AA44-AA08-CBD1CF102C52}" destId="{BCF2DC65-A2FC-DB46-9427-93BD9EFC9846}" srcOrd="1" destOrd="0" presId="urn:microsoft.com/office/officeart/2005/8/layout/hierarchy1"/>
    <dgm:cxn modelId="{E083835A-70F3-094B-8142-14C91FB7EB41}" type="presParOf" srcId="{BCF2DC65-A2FC-DB46-9427-93BD9EFC9846}" destId="{D8045193-3E08-B54D-B2B6-9A5FEC25F122}" srcOrd="0" destOrd="0" presId="urn:microsoft.com/office/officeart/2005/8/layout/hierarchy1"/>
    <dgm:cxn modelId="{1F4CC525-6697-A648-AECC-69C3E1031C80}" type="presParOf" srcId="{D8045193-3E08-B54D-B2B6-9A5FEC25F122}" destId="{13F0739B-481E-534F-A20A-FB163D289E53}" srcOrd="0" destOrd="0" presId="urn:microsoft.com/office/officeart/2005/8/layout/hierarchy1"/>
    <dgm:cxn modelId="{DFA2877C-0720-9844-8702-D70051BCEC41}" type="presParOf" srcId="{D8045193-3E08-B54D-B2B6-9A5FEC25F122}" destId="{C9FF7EF5-6734-DE4F-8A64-1668F0BDC5D4}" srcOrd="1" destOrd="0" presId="urn:microsoft.com/office/officeart/2005/8/layout/hierarchy1"/>
    <dgm:cxn modelId="{A3DC95EB-3E5C-D744-B692-2FE4548E3CED}" type="presParOf" srcId="{BCF2DC65-A2FC-DB46-9427-93BD9EFC9846}" destId="{2FADCE24-68A9-D743-813C-DE0F57F2260F}" srcOrd="1" destOrd="0" presId="urn:microsoft.com/office/officeart/2005/8/layout/hierarchy1"/>
    <dgm:cxn modelId="{E0FE0D5C-09E0-8D49-A144-E94B762DC0DC}" type="presParOf" srcId="{444EC5C3-0757-AA44-AA08-CBD1CF102C52}" destId="{F78C87EB-9F02-BF41-8103-677374D6FCEB}" srcOrd="2" destOrd="0" presId="urn:microsoft.com/office/officeart/2005/8/layout/hierarchy1"/>
    <dgm:cxn modelId="{336E42E0-3F06-7A4B-9F73-D25C54FF00F5}" type="presParOf" srcId="{F78C87EB-9F02-BF41-8103-677374D6FCEB}" destId="{267BE559-8566-D149-B5B8-2226F3B62DF8}" srcOrd="0" destOrd="0" presId="urn:microsoft.com/office/officeart/2005/8/layout/hierarchy1"/>
    <dgm:cxn modelId="{E7F601EC-AEDE-8C4A-8F8C-A374BFF35F2D}" type="presParOf" srcId="{267BE559-8566-D149-B5B8-2226F3B62DF8}" destId="{A0BF04BE-B0FA-8445-80AC-5B8DF4DE7EBE}" srcOrd="0" destOrd="0" presId="urn:microsoft.com/office/officeart/2005/8/layout/hierarchy1"/>
    <dgm:cxn modelId="{CFBBE033-AF9B-F24F-A557-AE85DF4D3B8A}" type="presParOf" srcId="{267BE559-8566-D149-B5B8-2226F3B62DF8}" destId="{51ADAF75-C8A1-414B-9259-2CB7C56224F1}" srcOrd="1" destOrd="0" presId="urn:microsoft.com/office/officeart/2005/8/layout/hierarchy1"/>
    <dgm:cxn modelId="{ECBEBA9C-017A-D24C-B65C-51CB36A5DD3B}" type="presParOf" srcId="{F78C87EB-9F02-BF41-8103-677374D6FCEB}" destId="{A36F2B60-D986-DE4D-ADB3-2CD5CAE79A7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849679-C1E2-48CF-94F3-440D233E87D4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C794ACBE-C3BC-4512-9D93-AAD73E13D275}">
      <dgm:prSet/>
      <dgm:spPr/>
      <dgm:t>
        <a:bodyPr/>
        <a:lstStyle/>
        <a:p>
          <a:r>
            <a:rPr lang="da-DK" b="1"/>
            <a:t>Udvikling af historie</a:t>
          </a:r>
          <a:endParaRPr lang="en-US"/>
        </a:p>
      </dgm:t>
    </dgm:pt>
    <dgm:pt modelId="{DF3D3174-3681-47C5-AB64-06F1FAE0EBC4}" type="parTrans" cxnId="{04017EAC-7CFD-4062-B7A2-E272934A403B}">
      <dgm:prSet/>
      <dgm:spPr/>
      <dgm:t>
        <a:bodyPr/>
        <a:lstStyle/>
        <a:p>
          <a:endParaRPr lang="en-US"/>
        </a:p>
      </dgm:t>
    </dgm:pt>
    <dgm:pt modelId="{BBC38EBC-8370-4A37-90E5-A174EF0763A6}" type="sibTrans" cxnId="{04017EAC-7CFD-4062-B7A2-E272934A403B}">
      <dgm:prSet/>
      <dgm:spPr/>
      <dgm:t>
        <a:bodyPr/>
        <a:lstStyle/>
        <a:p>
          <a:endParaRPr lang="en-US"/>
        </a:p>
      </dgm:t>
    </dgm:pt>
    <dgm:pt modelId="{45F3A3A8-4F57-4AA5-AC8E-45402BAE3999}">
      <dgm:prSet/>
      <dgm:spPr/>
      <dgm:t>
        <a:bodyPr/>
        <a:lstStyle/>
        <a:p>
          <a:r>
            <a:rPr lang="da-DK"/>
            <a:t>Mål: I skal udtænke og aflevere synopsis, sceneoversigt og dramaturgisk model.</a:t>
          </a:r>
          <a:endParaRPr lang="en-US"/>
        </a:p>
      </dgm:t>
    </dgm:pt>
    <dgm:pt modelId="{159AA639-EAE0-468D-AD61-EC01217C85E7}" type="parTrans" cxnId="{4F4667A7-7C54-4692-85C5-5A9DB243EDC2}">
      <dgm:prSet/>
      <dgm:spPr/>
      <dgm:t>
        <a:bodyPr/>
        <a:lstStyle/>
        <a:p>
          <a:endParaRPr lang="en-US"/>
        </a:p>
      </dgm:t>
    </dgm:pt>
    <dgm:pt modelId="{D9801EBB-D98A-40C4-A108-97283801955E}" type="sibTrans" cxnId="{4F4667A7-7C54-4692-85C5-5A9DB243EDC2}">
      <dgm:prSet/>
      <dgm:spPr/>
      <dgm:t>
        <a:bodyPr/>
        <a:lstStyle/>
        <a:p>
          <a:endParaRPr lang="en-US"/>
        </a:p>
      </dgm:t>
    </dgm:pt>
    <dgm:pt modelId="{65E05B47-42D4-B546-B0C0-79CD6C568744}" type="pres">
      <dgm:prSet presAssocID="{BC849679-C1E2-48CF-94F3-440D233E87D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CB9547D-0B0E-C244-A9F2-2AAF4216544C}" type="pres">
      <dgm:prSet presAssocID="{C794ACBE-C3BC-4512-9D93-AAD73E13D275}" presName="hierRoot1" presStyleCnt="0"/>
      <dgm:spPr/>
    </dgm:pt>
    <dgm:pt modelId="{2BB6D1B6-C9B1-1E46-A570-FD25247544AD}" type="pres">
      <dgm:prSet presAssocID="{C794ACBE-C3BC-4512-9D93-AAD73E13D275}" presName="composite" presStyleCnt="0"/>
      <dgm:spPr/>
    </dgm:pt>
    <dgm:pt modelId="{2E0CB98F-F17C-5043-BE37-9F62D1C32433}" type="pres">
      <dgm:prSet presAssocID="{C794ACBE-C3BC-4512-9D93-AAD73E13D275}" presName="background" presStyleLbl="node0" presStyleIdx="0" presStyleCnt="2"/>
      <dgm:spPr/>
    </dgm:pt>
    <dgm:pt modelId="{60599AC6-E50D-9F4B-BCFA-4D05A50A6727}" type="pres">
      <dgm:prSet presAssocID="{C794ACBE-C3BC-4512-9D93-AAD73E13D275}" presName="text" presStyleLbl="fgAcc0" presStyleIdx="0" presStyleCnt="2">
        <dgm:presLayoutVars>
          <dgm:chPref val="3"/>
        </dgm:presLayoutVars>
      </dgm:prSet>
      <dgm:spPr/>
    </dgm:pt>
    <dgm:pt modelId="{13B8377F-D90F-3F4F-9332-98A59ACE7E7A}" type="pres">
      <dgm:prSet presAssocID="{C794ACBE-C3BC-4512-9D93-AAD73E13D275}" presName="hierChild2" presStyleCnt="0"/>
      <dgm:spPr/>
    </dgm:pt>
    <dgm:pt modelId="{75FCED8E-94D1-354A-B594-2F9B733038E6}" type="pres">
      <dgm:prSet presAssocID="{45F3A3A8-4F57-4AA5-AC8E-45402BAE3999}" presName="hierRoot1" presStyleCnt="0"/>
      <dgm:spPr/>
    </dgm:pt>
    <dgm:pt modelId="{C22E5996-955A-B242-AEA7-D69DB68BB680}" type="pres">
      <dgm:prSet presAssocID="{45F3A3A8-4F57-4AA5-AC8E-45402BAE3999}" presName="composite" presStyleCnt="0"/>
      <dgm:spPr/>
    </dgm:pt>
    <dgm:pt modelId="{38F62A75-9E99-EB4D-854C-106A676B03E7}" type="pres">
      <dgm:prSet presAssocID="{45F3A3A8-4F57-4AA5-AC8E-45402BAE3999}" presName="background" presStyleLbl="node0" presStyleIdx="1" presStyleCnt="2"/>
      <dgm:spPr/>
    </dgm:pt>
    <dgm:pt modelId="{D0C3379B-5E75-2A43-AC6C-00797D1FF247}" type="pres">
      <dgm:prSet presAssocID="{45F3A3A8-4F57-4AA5-AC8E-45402BAE3999}" presName="text" presStyleLbl="fgAcc0" presStyleIdx="1" presStyleCnt="2">
        <dgm:presLayoutVars>
          <dgm:chPref val="3"/>
        </dgm:presLayoutVars>
      </dgm:prSet>
      <dgm:spPr/>
    </dgm:pt>
    <dgm:pt modelId="{083EFA82-E28B-6045-982B-1A73D70319BD}" type="pres">
      <dgm:prSet presAssocID="{45F3A3A8-4F57-4AA5-AC8E-45402BAE3999}" presName="hierChild2" presStyleCnt="0"/>
      <dgm:spPr/>
    </dgm:pt>
  </dgm:ptLst>
  <dgm:cxnLst>
    <dgm:cxn modelId="{1279DC5A-034D-BF42-A95B-5F2A37F0DE2B}" type="presOf" srcId="{BC849679-C1E2-48CF-94F3-440D233E87D4}" destId="{65E05B47-42D4-B546-B0C0-79CD6C568744}" srcOrd="0" destOrd="0" presId="urn:microsoft.com/office/officeart/2005/8/layout/hierarchy1"/>
    <dgm:cxn modelId="{2989206C-4226-7542-A2B5-154BD95F7296}" type="presOf" srcId="{45F3A3A8-4F57-4AA5-AC8E-45402BAE3999}" destId="{D0C3379B-5E75-2A43-AC6C-00797D1FF247}" srcOrd="0" destOrd="0" presId="urn:microsoft.com/office/officeart/2005/8/layout/hierarchy1"/>
    <dgm:cxn modelId="{ADEEE18C-7BC5-1944-A144-E6EE81E07C87}" type="presOf" srcId="{C794ACBE-C3BC-4512-9D93-AAD73E13D275}" destId="{60599AC6-E50D-9F4B-BCFA-4D05A50A6727}" srcOrd="0" destOrd="0" presId="urn:microsoft.com/office/officeart/2005/8/layout/hierarchy1"/>
    <dgm:cxn modelId="{4F4667A7-7C54-4692-85C5-5A9DB243EDC2}" srcId="{BC849679-C1E2-48CF-94F3-440D233E87D4}" destId="{45F3A3A8-4F57-4AA5-AC8E-45402BAE3999}" srcOrd="1" destOrd="0" parTransId="{159AA639-EAE0-468D-AD61-EC01217C85E7}" sibTransId="{D9801EBB-D98A-40C4-A108-97283801955E}"/>
    <dgm:cxn modelId="{04017EAC-7CFD-4062-B7A2-E272934A403B}" srcId="{BC849679-C1E2-48CF-94F3-440D233E87D4}" destId="{C794ACBE-C3BC-4512-9D93-AAD73E13D275}" srcOrd="0" destOrd="0" parTransId="{DF3D3174-3681-47C5-AB64-06F1FAE0EBC4}" sibTransId="{BBC38EBC-8370-4A37-90E5-A174EF0763A6}"/>
    <dgm:cxn modelId="{F38FF0D2-996D-DE4E-8760-33DA42AC96A8}" type="presParOf" srcId="{65E05B47-42D4-B546-B0C0-79CD6C568744}" destId="{5CB9547D-0B0E-C244-A9F2-2AAF4216544C}" srcOrd="0" destOrd="0" presId="urn:microsoft.com/office/officeart/2005/8/layout/hierarchy1"/>
    <dgm:cxn modelId="{20231D0D-A948-674B-B658-E742D12465D8}" type="presParOf" srcId="{5CB9547D-0B0E-C244-A9F2-2AAF4216544C}" destId="{2BB6D1B6-C9B1-1E46-A570-FD25247544AD}" srcOrd="0" destOrd="0" presId="urn:microsoft.com/office/officeart/2005/8/layout/hierarchy1"/>
    <dgm:cxn modelId="{8546B31D-B819-D44C-9580-3BA82D78B488}" type="presParOf" srcId="{2BB6D1B6-C9B1-1E46-A570-FD25247544AD}" destId="{2E0CB98F-F17C-5043-BE37-9F62D1C32433}" srcOrd="0" destOrd="0" presId="urn:microsoft.com/office/officeart/2005/8/layout/hierarchy1"/>
    <dgm:cxn modelId="{98E1E379-52DE-5E42-A99D-0E390C54358D}" type="presParOf" srcId="{2BB6D1B6-C9B1-1E46-A570-FD25247544AD}" destId="{60599AC6-E50D-9F4B-BCFA-4D05A50A6727}" srcOrd="1" destOrd="0" presId="urn:microsoft.com/office/officeart/2005/8/layout/hierarchy1"/>
    <dgm:cxn modelId="{7AF9AFF4-41AD-7447-9D47-E8E1BFA9B00A}" type="presParOf" srcId="{5CB9547D-0B0E-C244-A9F2-2AAF4216544C}" destId="{13B8377F-D90F-3F4F-9332-98A59ACE7E7A}" srcOrd="1" destOrd="0" presId="urn:microsoft.com/office/officeart/2005/8/layout/hierarchy1"/>
    <dgm:cxn modelId="{CA3F23B7-E726-8F4E-A0FA-CA6A1A2085C1}" type="presParOf" srcId="{65E05B47-42D4-B546-B0C0-79CD6C568744}" destId="{75FCED8E-94D1-354A-B594-2F9B733038E6}" srcOrd="1" destOrd="0" presId="urn:microsoft.com/office/officeart/2005/8/layout/hierarchy1"/>
    <dgm:cxn modelId="{D899AAB3-02FC-DE4A-8AC5-A795F05C1553}" type="presParOf" srcId="{75FCED8E-94D1-354A-B594-2F9B733038E6}" destId="{C22E5996-955A-B242-AEA7-D69DB68BB680}" srcOrd="0" destOrd="0" presId="urn:microsoft.com/office/officeart/2005/8/layout/hierarchy1"/>
    <dgm:cxn modelId="{154F7B71-1068-8644-BE11-028046F34DFE}" type="presParOf" srcId="{C22E5996-955A-B242-AEA7-D69DB68BB680}" destId="{38F62A75-9E99-EB4D-854C-106A676B03E7}" srcOrd="0" destOrd="0" presId="urn:microsoft.com/office/officeart/2005/8/layout/hierarchy1"/>
    <dgm:cxn modelId="{C20FC933-98B8-F84E-9F76-95C6A988D057}" type="presParOf" srcId="{C22E5996-955A-B242-AEA7-D69DB68BB680}" destId="{D0C3379B-5E75-2A43-AC6C-00797D1FF247}" srcOrd="1" destOrd="0" presId="urn:microsoft.com/office/officeart/2005/8/layout/hierarchy1"/>
    <dgm:cxn modelId="{853D11BD-45BF-EC47-BC3F-0F13D524844C}" type="presParOf" srcId="{75FCED8E-94D1-354A-B594-2F9B733038E6}" destId="{083EFA82-E28B-6045-982B-1A73D70319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28C41-0898-8D46-9625-F3BECBCEC9E7}">
      <dsp:nvSpPr>
        <dsp:cNvPr id="0" name=""/>
        <dsp:cNvSpPr/>
      </dsp:nvSpPr>
      <dsp:spPr>
        <a:xfrm>
          <a:off x="3006" y="3610"/>
          <a:ext cx="2385020" cy="14310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1" kern="1200" dirty="0"/>
            <a:t>Eksamensproduktionens samlede varighed må maksimalt være seks minutter.  </a:t>
          </a:r>
          <a:endParaRPr lang="en-US" sz="1500" kern="1200" dirty="0"/>
        </a:p>
      </dsp:txBody>
      <dsp:txXfrm>
        <a:off x="3006" y="3610"/>
        <a:ext cx="2385020" cy="1431012"/>
      </dsp:txXfrm>
    </dsp:sp>
    <dsp:sp modelId="{3451248A-C3FC-BB47-8868-45F95BF7AAAF}">
      <dsp:nvSpPr>
        <dsp:cNvPr id="0" name=""/>
        <dsp:cNvSpPr/>
      </dsp:nvSpPr>
      <dsp:spPr>
        <a:xfrm>
          <a:off x="2626528" y="3610"/>
          <a:ext cx="2385020" cy="14310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dirty="0"/>
            <a:t>Lav en god historie, der holder – hele vejen!</a:t>
          </a:r>
          <a:endParaRPr lang="en-US" sz="2000" b="1" kern="1200" dirty="0"/>
        </a:p>
      </dsp:txBody>
      <dsp:txXfrm>
        <a:off x="2626528" y="3610"/>
        <a:ext cx="2385020" cy="1431012"/>
      </dsp:txXfrm>
    </dsp:sp>
    <dsp:sp modelId="{32C708E7-1EAE-8C45-A1E0-1031AB42DA19}">
      <dsp:nvSpPr>
        <dsp:cNvPr id="0" name=""/>
        <dsp:cNvSpPr/>
      </dsp:nvSpPr>
      <dsp:spPr>
        <a:xfrm>
          <a:off x="5250051" y="3610"/>
          <a:ext cx="2385020" cy="14310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Tænk i dramaturgi (fx berettermodellen – brug den som guideline)</a:t>
          </a:r>
          <a:endParaRPr lang="en-US" sz="1500" kern="1200" dirty="0"/>
        </a:p>
      </dsp:txBody>
      <dsp:txXfrm>
        <a:off x="5250051" y="3610"/>
        <a:ext cx="2385020" cy="1431012"/>
      </dsp:txXfrm>
    </dsp:sp>
    <dsp:sp modelId="{E1EF89FE-2C34-5F46-BE3F-C870654D3CB3}">
      <dsp:nvSpPr>
        <dsp:cNvPr id="0" name=""/>
        <dsp:cNvSpPr/>
      </dsp:nvSpPr>
      <dsp:spPr>
        <a:xfrm>
          <a:off x="7873573" y="3610"/>
          <a:ext cx="2385020" cy="14310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Skab en spændende hovedkarakter, der træffer et afgørende valg (motiv + vendepunkt)</a:t>
          </a:r>
          <a:endParaRPr lang="en-US" sz="1500" kern="1200" dirty="0"/>
        </a:p>
      </dsp:txBody>
      <dsp:txXfrm>
        <a:off x="7873573" y="3610"/>
        <a:ext cx="2385020" cy="1431012"/>
      </dsp:txXfrm>
    </dsp:sp>
    <dsp:sp modelId="{73D267FE-4062-164A-9960-B18B66FEA02D}">
      <dsp:nvSpPr>
        <dsp:cNvPr id="0" name=""/>
        <dsp:cNvSpPr/>
      </dsp:nvSpPr>
      <dsp:spPr>
        <a:xfrm>
          <a:off x="3006" y="1673125"/>
          <a:ext cx="2385020" cy="14310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/>
            <a:t>Skab fremdrift</a:t>
          </a:r>
          <a:endParaRPr lang="en-US" sz="1500" kern="1200"/>
        </a:p>
      </dsp:txBody>
      <dsp:txXfrm>
        <a:off x="3006" y="1673125"/>
        <a:ext cx="2385020" cy="1431012"/>
      </dsp:txXfrm>
    </dsp:sp>
    <dsp:sp modelId="{A6FCA871-32B0-5745-B347-C213D4219958}">
      <dsp:nvSpPr>
        <dsp:cNvPr id="0" name=""/>
        <dsp:cNvSpPr/>
      </dsp:nvSpPr>
      <dsp:spPr>
        <a:xfrm>
          <a:off x="2626528" y="1673125"/>
          <a:ext cx="2385020" cy="14310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Lav et spændende anslag med en stemningsfyldt montage med dækbilleder (blade, grene, vandpyt…) + et E-shot (fx en supertotal)</a:t>
          </a:r>
          <a:endParaRPr lang="en-US" sz="1500" kern="1200" dirty="0"/>
        </a:p>
      </dsp:txBody>
      <dsp:txXfrm>
        <a:off x="2626528" y="1673125"/>
        <a:ext cx="2385020" cy="1431012"/>
      </dsp:txXfrm>
    </dsp:sp>
    <dsp:sp modelId="{80FCD700-3096-3449-A7EE-1255F2ACD2A1}">
      <dsp:nvSpPr>
        <dsp:cNvPr id="0" name=""/>
        <dsp:cNvSpPr/>
      </dsp:nvSpPr>
      <dsp:spPr>
        <a:xfrm>
          <a:off x="5250051" y="1673125"/>
          <a:ext cx="2385020" cy="14310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Skab variation (fokusskrifte, leg med perspektiv, beskæringer, lyd, lys… kun fantasien sætter grænser)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FEMO</a:t>
          </a:r>
          <a:endParaRPr lang="en-US" sz="1500" kern="1200" dirty="0"/>
        </a:p>
      </dsp:txBody>
      <dsp:txXfrm>
        <a:off x="5250051" y="1673125"/>
        <a:ext cx="2385020" cy="1431012"/>
      </dsp:txXfrm>
    </dsp:sp>
    <dsp:sp modelId="{29602B4C-A7B1-9944-80E0-3125A184B95C}">
      <dsp:nvSpPr>
        <dsp:cNvPr id="0" name=""/>
        <dsp:cNvSpPr/>
      </dsp:nvSpPr>
      <dsp:spPr>
        <a:xfrm>
          <a:off x="7873573" y="1673125"/>
          <a:ext cx="2385020" cy="14310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/>
            <a:t>Hold dialogen på et minimum – vis gennem visuelle billedeffekter!</a:t>
          </a:r>
          <a:endParaRPr lang="en-US" sz="1500" kern="1200"/>
        </a:p>
      </dsp:txBody>
      <dsp:txXfrm>
        <a:off x="7873573" y="1673125"/>
        <a:ext cx="2385020" cy="1431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923F6-9E82-3442-922C-C0D9223511EC}">
      <dsp:nvSpPr>
        <dsp:cNvPr id="0" name=""/>
        <dsp:cNvSpPr/>
      </dsp:nvSpPr>
      <dsp:spPr>
        <a:xfrm>
          <a:off x="0" y="3499366"/>
          <a:ext cx="5607050" cy="10424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700" kern="1200" dirty="0"/>
            <a:t>Ekko shortlist – mange kortfilm. Lån gerne ideer!</a:t>
          </a:r>
          <a:endParaRPr lang="en-US" sz="2700" kern="1200" dirty="0"/>
        </a:p>
      </dsp:txBody>
      <dsp:txXfrm>
        <a:off x="50889" y="3550255"/>
        <a:ext cx="5505272" cy="940692"/>
      </dsp:txXfrm>
    </dsp:sp>
    <dsp:sp modelId="{9C1FD1D4-9B90-BD4F-8A22-A3E49C4E024A}">
      <dsp:nvSpPr>
        <dsp:cNvPr id="0" name=""/>
        <dsp:cNvSpPr/>
      </dsp:nvSpPr>
      <dsp:spPr>
        <a:xfrm>
          <a:off x="0" y="1194667"/>
          <a:ext cx="5607050" cy="1042470"/>
        </a:xfrm>
        <a:prstGeom prst="roundRect">
          <a:avLst/>
        </a:prstGeom>
        <a:gradFill rotWithShape="0">
          <a:gsLst>
            <a:gs pos="0">
              <a:schemeClr val="accent2">
                <a:hueOff val="-3450629"/>
                <a:satOff val="15286"/>
                <a:lumOff val="-5621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3450629"/>
                <a:satOff val="15286"/>
                <a:lumOff val="-5621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3450629"/>
                <a:satOff val="15286"/>
                <a:lumOff val="-5621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700" kern="1200" dirty="0"/>
            <a:t>YouTube – søg på kortfilm</a:t>
          </a:r>
          <a:endParaRPr lang="en-US" sz="2700" kern="1200" dirty="0"/>
        </a:p>
      </dsp:txBody>
      <dsp:txXfrm>
        <a:off x="50889" y="1245556"/>
        <a:ext cx="5505272" cy="940692"/>
      </dsp:txXfrm>
    </dsp:sp>
    <dsp:sp modelId="{577D0439-766E-734A-A951-BEA9E21CA7E0}">
      <dsp:nvSpPr>
        <dsp:cNvPr id="0" name=""/>
        <dsp:cNvSpPr/>
      </dsp:nvSpPr>
      <dsp:spPr>
        <a:xfrm>
          <a:off x="0" y="2352207"/>
          <a:ext cx="5607050" cy="1042470"/>
        </a:xfrm>
        <a:prstGeom prst="roundRect">
          <a:avLst/>
        </a:prstGeom>
        <a:gradFill rotWithShape="0">
          <a:gsLst>
            <a:gs pos="0">
              <a:schemeClr val="accent2">
                <a:hueOff val="-6901259"/>
                <a:satOff val="30573"/>
                <a:lumOff val="-11243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6901259"/>
                <a:satOff val="30573"/>
                <a:lumOff val="-11243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6901259"/>
                <a:satOff val="30573"/>
                <a:lumOff val="-11243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700" kern="1200" dirty="0"/>
            <a:t>Intertekstualitet – lån elementer fra film/serier</a:t>
          </a:r>
          <a:endParaRPr lang="en-US" sz="2700" kern="1200" dirty="0"/>
        </a:p>
      </dsp:txBody>
      <dsp:txXfrm>
        <a:off x="50889" y="2403096"/>
        <a:ext cx="5505272" cy="940692"/>
      </dsp:txXfrm>
    </dsp:sp>
    <dsp:sp modelId="{B852C88F-9F14-734F-A209-3FF89402CB75}">
      <dsp:nvSpPr>
        <dsp:cNvPr id="0" name=""/>
        <dsp:cNvSpPr/>
      </dsp:nvSpPr>
      <dsp:spPr>
        <a:xfrm>
          <a:off x="0" y="92628"/>
          <a:ext cx="5607050" cy="1042470"/>
        </a:xfrm>
        <a:prstGeom prst="roundRect">
          <a:avLst/>
        </a:prstGeom>
        <a:gradFill rotWithShape="0">
          <a:gsLst>
            <a:gs pos="0">
              <a:schemeClr val="accent2">
                <a:hueOff val="-10351888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88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88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700" kern="1200" dirty="0"/>
            <a:t>Tidligere elevproduktioner (Se på teams: ”Eksamensprojekt i mediefag”) </a:t>
          </a:r>
          <a:endParaRPr lang="en-US" sz="2700" kern="1200" dirty="0"/>
        </a:p>
      </dsp:txBody>
      <dsp:txXfrm>
        <a:off x="50889" y="143517"/>
        <a:ext cx="5505272" cy="940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51220-D7CA-1F41-9228-E930A8A4EE25}">
      <dsp:nvSpPr>
        <dsp:cNvPr id="0" name=""/>
        <dsp:cNvSpPr/>
      </dsp:nvSpPr>
      <dsp:spPr>
        <a:xfrm>
          <a:off x="0" y="482338"/>
          <a:ext cx="2886075" cy="18326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3A85A-BDF8-254B-AA23-7C9D30B686F7}">
      <dsp:nvSpPr>
        <dsp:cNvPr id="0" name=""/>
        <dsp:cNvSpPr/>
      </dsp:nvSpPr>
      <dsp:spPr>
        <a:xfrm>
          <a:off x="320675" y="786979"/>
          <a:ext cx="2886075" cy="183265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Proces i præproduktionen</a:t>
          </a:r>
          <a:endParaRPr lang="en-US" sz="2800" kern="1200"/>
        </a:p>
      </dsp:txBody>
      <dsp:txXfrm>
        <a:off x="374352" y="840656"/>
        <a:ext cx="2778721" cy="1725303"/>
      </dsp:txXfrm>
    </dsp:sp>
    <dsp:sp modelId="{13F0739B-481E-534F-A20A-FB163D289E53}">
      <dsp:nvSpPr>
        <dsp:cNvPr id="0" name=""/>
        <dsp:cNvSpPr/>
      </dsp:nvSpPr>
      <dsp:spPr>
        <a:xfrm>
          <a:off x="3527425" y="482338"/>
          <a:ext cx="2886075" cy="18326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F7EF5-6734-DE4F-8A64-1668F0BDC5D4}">
      <dsp:nvSpPr>
        <dsp:cNvPr id="0" name=""/>
        <dsp:cNvSpPr/>
      </dsp:nvSpPr>
      <dsp:spPr>
        <a:xfrm>
          <a:off x="3848099" y="786979"/>
          <a:ext cx="2886075" cy="183265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Dramaturgi og en stærk hovedkarakter</a:t>
          </a:r>
          <a:endParaRPr lang="en-US" sz="2800" kern="1200"/>
        </a:p>
      </dsp:txBody>
      <dsp:txXfrm>
        <a:off x="3901776" y="840656"/>
        <a:ext cx="2778721" cy="1725303"/>
      </dsp:txXfrm>
    </dsp:sp>
    <dsp:sp modelId="{A0BF04BE-B0FA-8445-80AC-5B8DF4DE7EBE}">
      <dsp:nvSpPr>
        <dsp:cNvPr id="0" name=""/>
        <dsp:cNvSpPr/>
      </dsp:nvSpPr>
      <dsp:spPr>
        <a:xfrm>
          <a:off x="7054850" y="482338"/>
          <a:ext cx="2886075" cy="18326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ADAF75-C8A1-414B-9259-2CB7C56224F1}">
      <dsp:nvSpPr>
        <dsp:cNvPr id="0" name=""/>
        <dsp:cNvSpPr/>
      </dsp:nvSpPr>
      <dsp:spPr>
        <a:xfrm>
          <a:off x="7375524" y="786979"/>
          <a:ext cx="2886075" cy="183265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Udvikling af historie</a:t>
          </a:r>
          <a:endParaRPr lang="en-US" sz="2800" kern="1200"/>
        </a:p>
      </dsp:txBody>
      <dsp:txXfrm>
        <a:off x="7429201" y="840656"/>
        <a:ext cx="2778721" cy="17253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0CB98F-F17C-5043-BE37-9F62D1C32433}">
      <dsp:nvSpPr>
        <dsp:cNvPr id="0" name=""/>
        <dsp:cNvSpPr/>
      </dsp:nvSpPr>
      <dsp:spPr>
        <a:xfrm>
          <a:off x="238000" y="992"/>
          <a:ext cx="4193827" cy="26630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599AC6-E50D-9F4B-BCFA-4D05A50A6727}">
      <dsp:nvSpPr>
        <dsp:cNvPr id="0" name=""/>
        <dsp:cNvSpPr/>
      </dsp:nvSpPr>
      <dsp:spPr>
        <a:xfrm>
          <a:off x="703981" y="443674"/>
          <a:ext cx="4193827" cy="266308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500" b="1" kern="1200"/>
            <a:t>Udvikling af historie</a:t>
          </a:r>
          <a:endParaRPr lang="en-US" sz="3500" kern="1200"/>
        </a:p>
      </dsp:txBody>
      <dsp:txXfrm>
        <a:off x="781980" y="521673"/>
        <a:ext cx="4037829" cy="2507082"/>
      </dsp:txXfrm>
    </dsp:sp>
    <dsp:sp modelId="{38F62A75-9E99-EB4D-854C-106A676B03E7}">
      <dsp:nvSpPr>
        <dsp:cNvPr id="0" name=""/>
        <dsp:cNvSpPr/>
      </dsp:nvSpPr>
      <dsp:spPr>
        <a:xfrm>
          <a:off x="5363790" y="992"/>
          <a:ext cx="4193827" cy="26630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3379B-5E75-2A43-AC6C-00797D1FF247}">
      <dsp:nvSpPr>
        <dsp:cNvPr id="0" name=""/>
        <dsp:cNvSpPr/>
      </dsp:nvSpPr>
      <dsp:spPr>
        <a:xfrm>
          <a:off x="5829771" y="443674"/>
          <a:ext cx="4193827" cy="266308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500" kern="1200"/>
            <a:t>Mål: I skal udtænke og aflevere synopsis, sceneoversigt og dramaturgisk model.</a:t>
          </a:r>
          <a:endParaRPr lang="en-US" sz="3500" kern="1200"/>
        </a:p>
      </dsp:txBody>
      <dsp:txXfrm>
        <a:off x="5907770" y="521673"/>
        <a:ext cx="4037829" cy="25070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3/12/25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filmcentralen.dk/grundskolen/filmsprog/scene" TargetMode="External"/><Relationship Id="rId3" Type="http://schemas.openxmlformats.org/officeDocument/2006/relationships/hyperlink" Target="https://filmcentralen.dk/grundskolen/filmsprog/karakterer-personer" TargetMode="External"/><Relationship Id="rId7" Type="http://schemas.openxmlformats.org/officeDocument/2006/relationships/hyperlink" Target="https://filmcentralen.dk/grundskolen/filmsprog/berettermodellen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lmcentralen.dk/grundskolen/filmsprog/point-no-return" TargetMode="External"/><Relationship Id="rId5" Type="http://schemas.openxmlformats.org/officeDocument/2006/relationships/hyperlink" Target="https://filmcentralen.dk/grundskolen/filmsprog/hovedperson" TargetMode="External"/><Relationship Id="rId4" Type="http://schemas.openxmlformats.org/officeDocument/2006/relationships/hyperlink" Target="https://filmcentralen.dk/grundskolen/filmsprog/konflikt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gZiUyfMlWU?feature=oembed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Filmspole og klaptræ">
            <a:extLst>
              <a:ext uri="{FF2B5EF4-FFF2-40B4-BE49-F238E27FC236}">
                <a16:creationId xmlns:a16="http://schemas.microsoft.com/office/drawing/2014/main" id="{5D0838AD-34DA-D84D-A0CC-F2AB047D50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48" b="31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2428E46-3D73-D741-BAC2-5D32FD6EA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Eksamensprojekt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præproduktion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324525C-B91D-C445-89A7-5AF456BB5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168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2B8D-DC3A-DFCC-3144-37EE174D2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potlys på rødt teatertæppe">
            <a:extLst>
              <a:ext uri="{FF2B5EF4-FFF2-40B4-BE49-F238E27FC236}">
                <a16:creationId xmlns:a16="http://schemas.microsoft.com/office/drawing/2014/main" id="{165EF6AD-8B25-AA94-2D4E-FF41DC8477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8005" b="44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361034-6787-BCF6-E0FB-1A0428CA2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1.Del af eksamen i mediefag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A34640-368E-D04A-777A-25ED9158E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38" y="2638044"/>
            <a:ext cx="10458450" cy="3848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dirty="0"/>
              <a:t>Den første del af eksamen er i jeres praktiske produktion – eksamensfilmen. Det er en gruppeeksamen, så  her skal hele gruppen, der har været med til at lave filmen, op sammen.</a:t>
            </a:r>
          </a:p>
          <a:p>
            <a:pPr>
              <a:lnSpc>
                <a:spcPct val="90000"/>
              </a:lnSpc>
            </a:pPr>
            <a:r>
              <a:rPr lang="da-DK" dirty="0"/>
              <a:t>Længden af eksamen afhænger af, hvor mange I er i gruppen - 10 minutter pr. person – dog max 40 min.</a:t>
            </a:r>
          </a:p>
          <a:p>
            <a:pPr>
              <a:lnSpc>
                <a:spcPct val="90000"/>
              </a:lnSpc>
            </a:pPr>
            <a:r>
              <a:rPr lang="da-DK" dirty="0"/>
              <a:t>Der er ingen forberedelsestid til denne del af eksamen, så derfor er det vigtigt, at I har forberedt jer grundigt sammen og har lavet et oplæg, inden I møder op til eksamen. Dette oplæg samt jeres eksamensfilm er grundlaget for eksamen. </a:t>
            </a:r>
          </a:p>
          <a:p>
            <a:pPr>
              <a:lnSpc>
                <a:spcPct val="90000"/>
              </a:lnSpc>
            </a:pPr>
            <a:r>
              <a:rPr lang="da-DK" dirty="0"/>
              <a:t>Oplægget skal vare ca. halvdelen af eksaminationstiden, og I skal fordele taletiden ligeligt mellem jer. Planlæg derfor jeres oplæg så alle i gruppen siger noget, og så alle også kommer op på de forskellige taksonomiske niveauer.</a:t>
            </a:r>
          </a:p>
          <a:p>
            <a:pPr>
              <a:lnSpc>
                <a:spcPct val="90000"/>
              </a:lnSpc>
            </a:pPr>
            <a:r>
              <a:rPr lang="da-DK" dirty="0"/>
              <a:t>I må gerne lave en power point eller en anden form for præsentation til jeres oplæg. Den kan være god til at disponere jeres stof, og I kan fx indsætte </a:t>
            </a:r>
            <a:r>
              <a:rPr lang="da-DK" dirty="0" err="1"/>
              <a:t>screenshots</a:t>
            </a:r>
            <a:r>
              <a:rPr lang="da-DK" dirty="0"/>
              <a:t> fra jeres produktion og/eller </a:t>
            </a:r>
            <a:r>
              <a:rPr lang="da-DK" dirty="0" err="1"/>
              <a:t>screenshots</a:t>
            </a:r>
            <a:r>
              <a:rPr lang="da-DK" dirty="0"/>
              <a:t> fra jeres redigeringsproces, så I kan illustrere nogle af jeres pointer visuelt.</a:t>
            </a:r>
          </a:p>
          <a:p>
            <a:pPr>
              <a:lnSpc>
                <a:spcPct val="90000"/>
              </a:lnSpc>
            </a:pPr>
            <a:endParaRPr lang="da-DK" sz="700" dirty="0"/>
          </a:p>
        </p:txBody>
      </p:sp>
    </p:spTree>
    <p:extLst>
      <p:ext uri="{BB962C8B-B14F-4D97-AF65-F5344CB8AC3E}">
        <p14:creationId xmlns:p14="http://schemas.microsoft.com/office/powerpoint/2010/main" val="3844427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1552B-D7BB-C70B-309F-110E7AD60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potlys på rødt teatertæppe">
            <a:extLst>
              <a:ext uri="{FF2B5EF4-FFF2-40B4-BE49-F238E27FC236}">
                <a16:creationId xmlns:a16="http://schemas.microsoft.com/office/drawing/2014/main" id="{1CECE62A-53BB-DA26-7EAA-41548D8EC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8005" b="4447"/>
          <a:stretch/>
        </p:blipFill>
        <p:spPr>
          <a:xfrm>
            <a:off x="20" y="254653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7120110-9A30-CB62-2CC5-46AB1B807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2.Del af eksamen i mediefag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979DD4-FBEA-858F-C3F1-81DBD1479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101983"/>
          </a:xfrm>
        </p:spPr>
        <p:txBody>
          <a:bodyPr>
            <a:normAutofit/>
          </a:bodyPr>
          <a:lstStyle/>
          <a:p>
            <a:r>
              <a:rPr lang="da-DK" dirty="0"/>
              <a:t>Den anden del af eksamen er en individuel prøve i de(t) teoretisk-analytiske forløb, som vi har arbejdet med på holdet; ALTSÅ HORROR/GYS og DOKUMENTAR – FAKTA OG FIKTION</a:t>
            </a:r>
          </a:p>
          <a:p>
            <a:r>
              <a:rPr lang="da-DK" dirty="0"/>
              <a:t>Her trækker du et eksamensspørgsmål, som består af et filmcitat, du skal lave en analyse og perspektivering af og se i en større kontekst (sammenhæng). </a:t>
            </a:r>
          </a:p>
          <a:p>
            <a:r>
              <a:rPr lang="da-DK" dirty="0"/>
              <a:t>Filmcitatet kommer fra en film, tv-udsendelse, serie eller andre medieformer, som du ikke har arbejdet med i undervisningen, men som vil ligge tæt op af det stof, der har været inddraget i jeres forløb.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3162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Stole på gruppe terapi">
            <a:extLst>
              <a:ext uri="{FF2B5EF4-FFF2-40B4-BE49-F238E27FC236}">
                <a16:creationId xmlns:a16="http://schemas.microsoft.com/office/drawing/2014/main" id="{803F36D1-6B2E-5639-A530-2BA3CEF33C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23" r="17977" b="-1"/>
          <a:stretch/>
        </p:blipFill>
        <p:spPr>
          <a:xfrm>
            <a:off x="4650908" y="10"/>
            <a:ext cx="7541091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BEDF8D-F4C4-F384-5DED-DECB92B0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A79060-6F4D-3CA5-3EA0-192129224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400">
                <a:solidFill>
                  <a:schemeClr val="bg1"/>
                </a:solidFill>
              </a:rPr>
              <a:t>Vis respekt!</a:t>
            </a:r>
          </a:p>
          <a:p>
            <a:pPr>
              <a:lnSpc>
                <a:spcPct val="90000"/>
              </a:lnSpc>
            </a:pPr>
            <a:r>
              <a:rPr lang="da-DK" sz="14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Årskarakter i mediefag hænger i høj grad sammen med samarbejdsevner, engagement, selvstændighed og fagligt kreativt arbejde.</a:t>
            </a:r>
            <a:endParaRPr lang="da-DK" sz="14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da-DK" sz="140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Sørg for at udveksle numre og opret en gruppe på Teams/Messenger/Snap, så I nemt kan få fat på hinanden.</a:t>
            </a:r>
            <a:endParaRPr lang="da-DK" sz="14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da-DK" sz="140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Aftal gerne et tidspunkt evt. en weekend, en eftermiddag/aften efter påske (nat, hvis I skal lave en gyser!), hvor I kan filme sammenhængende.</a:t>
            </a:r>
            <a:endParaRPr lang="da-DK" sz="14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da-DK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13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0E4101-A317-4C4C-901F-AB585BF3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ellipse">
            <a:avLst/>
          </a:prstGeom>
        </p:spPr>
        <p:txBody>
          <a:bodyPr>
            <a:normAutofit fontScale="90000"/>
          </a:bodyPr>
          <a:lstStyle/>
          <a:p>
            <a:r>
              <a:rPr lang="da-DK" sz="2000" dirty="0"/>
              <a:t>Krav til jeres film på max 6 min.</a:t>
            </a:r>
            <a:br>
              <a:rPr lang="da-DK" sz="2000" dirty="0"/>
            </a:br>
            <a:r>
              <a:rPr lang="da-DK" sz="2000" dirty="0"/>
              <a:t>fakta eller fiktion</a:t>
            </a:r>
          </a:p>
        </p:txBody>
      </p:sp>
      <p:graphicFrame>
        <p:nvGraphicFramePr>
          <p:cNvPr id="14" name="Pladsholder til indhold 2">
            <a:extLst>
              <a:ext uri="{FF2B5EF4-FFF2-40B4-BE49-F238E27FC236}">
                <a16:creationId xmlns:a16="http://schemas.microsoft.com/office/drawing/2014/main" id="{98CCE080-E214-D087-C72C-888B9EAD20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5381075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9390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4123A8-10EC-2345-A29D-1313E0F1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78776"/>
            <a:ext cx="5925310" cy="1174991"/>
          </a:xfrm>
        </p:spPr>
        <p:txBody>
          <a:bodyPr>
            <a:normAutofit/>
          </a:bodyPr>
          <a:lstStyle/>
          <a:p>
            <a:r>
              <a:rPr lang="da-DK" sz="2400"/>
              <a:t>Ideer og kreativitet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CBBC7B-95BD-0D40-8604-A15BCCC2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640692"/>
            <a:ext cx="5925310" cy="325525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sz="1500" b="1" dirty="0"/>
              <a:t>Hvordan får man ideer? Her er nogle indgange til idéudvikling: 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En stærk location 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Et emne, der betyder noget personligt: kærlighed, relationer, ting, drømme, mål, anerkendelse, at føle sig hjemme, tryghed, kreativitet … 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En særlig sag, person, hobby, passion …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Et emne, der er centralt for vores tid: sociale medier, teknologi, naturen, præstationspres, … 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Et tidløst emne, måske som filosofisk tankeeksperiment: hvad betyder hukommelse, fri vilje, muligheden for at træffe valg, andre mennesker for os? 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En genre (gys, ungdomsdrama …)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Kortfilm over en novelle (en enkel, men visuel novelle fra dansktimerne)</a:t>
            </a:r>
          </a:p>
          <a:p>
            <a:pPr>
              <a:lnSpc>
                <a:spcPct val="90000"/>
              </a:lnSpc>
            </a:pPr>
            <a:r>
              <a:rPr lang="da-DK" sz="1500" dirty="0"/>
              <a:t>Et motiv fra en genre: at vågne op på et gerningssted (krimi), at gå rundt i et tomt hus (gyser), en forfølgelse- eller slagsmålsscene (action), en flirt eller blind date (drama) …</a:t>
            </a:r>
          </a:p>
        </p:txBody>
      </p:sp>
      <p:pic>
        <p:nvPicPr>
          <p:cNvPr id="28" name="Picture 27" descr="Pære på gul baggrund med skitseret lysstråle og ledning">
            <a:extLst>
              <a:ext uri="{FF2B5EF4-FFF2-40B4-BE49-F238E27FC236}">
                <a16:creationId xmlns:a16="http://schemas.microsoft.com/office/drawing/2014/main" id="{45DE56FF-31AD-449A-8080-8905EA57DC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77" r="6857"/>
          <a:stretch/>
        </p:blipFill>
        <p:spPr>
          <a:xfrm>
            <a:off x="7534654" y="10"/>
            <a:ext cx="465734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40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561A6-5FD1-F17F-E0F6-0AA9E9BD0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Sæder med folk i biografen">
            <a:extLst>
              <a:ext uri="{FF2B5EF4-FFF2-40B4-BE49-F238E27FC236}">
                <a16:creationId xmlns:a16="http://schemas.microsoft.com/office/drawing/2014/main" id="{F3749FF4-443C-B2FA-355C-E252DC5CE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491" b="32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7AC6885-706C-2A8F-C252-36F0985A8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sz="3800" dirty="0" err="1">
                <a:solidFill>
                  <a:schemeClr val="tx1"/>
                </a:solidFill>
              </a:rPr>
              <a:t>Eksempler</a:t>
            </a: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err="1">
                <a:solidFill>
                  <a:schemeClr val="tx1"/>
                </a:solidFill>
              </a:rPr>
              <a:t>på</a:t>
            </a: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err="1">
                <a:solidFill>
                  <a:schemeClr val="tx1"/>
                </a:solidFill>
              </a:rPr>
              <a:t>eksamensfilm</a:t>
            </a: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err="1">
                <a:solidFill>
                  <a:schemeClr val="tx1"/>
                </a:solidFill>
              </a:rPr>
              <a:t>i</a:t>
            </a: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err="1">
                <a:solidFill>
                  <a:schemeClr val="tx1"/>
                </a:solidFill>
              </a:rPr>
              <a:t>mediefag</a:t>
            </a:r>
            <a:br>
              <a:rPr lang="en-US" sz="3800" dirty="0">
                <a:solidFill>
                  <a:schemeClr val="tx1"/>
                </a:solidFill>
              </a:rPr>
            </a:br>
            <a:r>
              <a:rPr lang="en-US" sz="3800" dirty="0">
                <a:solidFill>
                  <a:schemeClr val="tx1"/>
                </a:solidFill>
              </a:rPr>
              <a:t>Vi ser et par </a:t>
            </a:r>
            <a:r>
              <a:rPr lang="en-US" sz="3800" dirty="0" err="1">
                <a:solidFill>
                  <a:schemeClr val="tx1"/>
                </a:solidFill>
              </a:rPr>
              <a:t>stykker</a:t>
            </a:r>
            <a:endParaRPr lang="en-US" sz="3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0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DD6EB-4EF2-5707-40C6-04CA60E9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5F6E2-CF6C-9465-20D9-922CA8C83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1" y="1387632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da-DK" dirty="0">
                <a:solidFill>
                  <a:schemeClr val="tx1"/>
                </a:solidFill>
              </a:rPr>
              <a:t>Hent inspiration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88E4F491-3FEB-70C0-714A-7BBA29C835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4FD7579E-9DC0-2149-5451-B847A2807AE3}"/>
              </a:ext>
            </a:extLst>
          </p:cNvPr>
          <p:cNvSpPr txBox="1"/>
          <p:nvPr/>
        </p:nvSpPr>
        <p:spPr>
          <a:xfrm>
            <a:off x="786384" y="3291840"/>
            <a:ext cx="30757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Gå nu i grupperne og brainstorm – alle ideer skrives ned i et mindmap. Undgå at sige ‘nej’ til hinandens ideer i den indledende fase, men vær åben for alle (u)muligheder!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348354D-1FE9-E382-E9ED-6EEF71DFFD31}"/>
              </a:ext>
            </a:extLst>
          </p:cNvPr>
          <p:cNvSpPr txBox="1"/>
          <p:nvPr/>
        </p:nvSpPr>
        <p:spPr>
          <a:xfrm rot="20821939">
            <a:off x="2360049" y="5147202"/>
            <a:ext cx="2878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Skriv ALLE ideer ned – små som store!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C3F4F89-1EDF-62E3-E0A4-F7F80518A83E}"/>
              </a:ext>
            </a:extLst>
          </p:cNvPr>
          <p:cNvSpPr txBox="1"/>
          <p:nvPr/>
        </p:nvSpPr>
        <p:spPr>
          <a:xfrm rot="1340432">
            <a:off x="3167916" y="503536"/>
            <a:ext cx="200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Alle grupper </a:t>
            </a:r>
            <a:r>
              <a:rPr lang="da-DK" b="1"/>
              <a:t>bruger deres mappe </a:t>
            </a:r>
            <a:r>
              <a:rPr lang="da-DK" b="1" dirty="0"/>
              <a:t>på teams</a:t>
            </a:r>
          </a:p>
        </p:txBody>
      </p:sp>
    </p:spTree>
    <p:extLst>
      <p:ext uri="{BB962C8B-B14F-4D97-AF65-F5344CB8AC3E}">
        <p14:creationId xmlns:p14="http://schemas.microsoft.com/office/powerpoint/2010/main" val="148005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53B914-296F-275E-8C0D-CE9B2A4B2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da-DK"/>
              <a:t>2. Modul</a:t>
            </a:r>
            <a:br>
              <a:rPr lang="da-DK"/>
            </a:br>
            <a:r>
              <a:rPr lang="da-DK"/>
              <a:t>Ideudvikling</a:t>
            </a:r>
            <a:endParaRPr lang="da-DK" dirty="0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26973F52-DC0C-6BC9-11D9-39A06FA224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075996"/>
              </p:ext>
            </p:extLst>
          </p:nvPr>
        </p:nvGraphicFramePr>
        <p:xfrm>
          <a:off x="965201" y="2638425"/>
          <a:ext cx="10261600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7876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Sæder med folk i biografen">
            <a:extLst>
              <a:ext uri="{FF2B5EF4-FFF2-40B4-BE49-F238E27FC236}">
                <a16:creationId xmlns:a16="http://schemas.microsoft.com/office/drawing/2014/main" id="{8B59991A-331E-1840-9B5F-2B797334C1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04" r="4097" b="-1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3D2026-F634-BD4F-9ABE-575A50F08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da-DK" sz="2400">
                <a:solidFill>
                  <a:schemeClr val="bg1"/>
                </a:solidFill>
              </a:rPr>
              <a:t>Proces i præproduktion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8B4AEF-87E6-AE4B-A7FB-E0A2FF1D5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Pitch jeres ide for mig!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Undgå at filme hele filmen på skolen, men find visuelt spændende locations. </a:t>
            </a:r>
          </a:p>
          <a:p>
            <a:pPr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Lav en sceneoversigt</a:t>
            </a:r>
          </a:p>
          <a:p>
            <a:pPr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Lav en skudliste/storyboard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Brug oversigten over filmiske begreber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Brug tjeklisten til eksamensproduktioner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Indtænk FEMO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Husk Richard </a:t>
            </a:r>
            <a:r>
              <a:rPr lang="da-DK" sz="1400" dirty="0" err="1">
                <a:solidFill>
                  <a:schemeClr val="bg1"/>
                </a:solidFill>
              </a:rPr>
              <a:t>Rashkins</a:t>
            </a:r>
            <a:r>
              <a:rPr lang="da-DK" sz="1400" dirty="0">
                <a:solidFill>
                  <a:schemeClr val="bg1"/>
                </a:solidFill>
              </a:rPr>
              <a:t> 7 parametre for kortfilm; altså KEEP IT SIMPLE</a:t>
            </a:r>
          </a:p>
          <a:p>
            <a:pPr lvl="1">
              <a:lnSpc>
                <a:spcPct val="90000"/>
              </a:lnSpc>
            </a:pPr>
            <a:r>
              <a:rPr lang="da-DK" sz="1400" dirty="0">
                <a:solidFill>
                  <a:schemeClr val="bg1"/>
                </a:solidFill>
              </a:rPr>
              <a:t>Tænk i æstetik, arrangement og den gode historie!</a:t>
            </a:r>
          </a:p>
          <a:p>
            <a:pPr>
              <a:lnSpc>
                <a:spcPct val="90000"/>
              </a:lnSpc>
            </a:pPr>
            <a:endParaRPr lang="da-D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14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Person, der kigger fra gardiner">
            <a:extLst>
              <a:ext uri="{FF2B5EF4-FFF2-40B4-BE49-F238E27FC236}">
                <a16:creationId xmlns:a16="http://schemas.microsoft.com/office/drawing/2014/main" id="{5A12D1DA-888A-8CE9-8901-0BCCDA8AE8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82" b="1248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2AA0267-76CD-A40B-124E-9BF06AE4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7898301" cy="1767141"/>
          </a:xfrm>
        </p:spPr>
        <p:txBody>
          <a:bodyPr>
            <a:normAutofit/>
          </a:bodyPr>
          <a:lstStyle/>
          <a:p>
            <a:pPr algn="r"/>
            <a:r>
              <a:rPr lang="da-DK" sz="4600" dirty="0"/>
              <a:t>Dramaturgi </a:t>
            </a:r>
            <a:r>
              <a:rPr lang="da-DK" sz="4600"/>
              <a:t>og spænding</a:t>
            </a:r>
            <a:endParaRPr lang="da-DK" sz="46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40A1702-12A2-C11E-211E-A07339C08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0226" y="4170410"/>
            <a:ext cx="1156915" cy="176714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70367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erettermodellen i Dansk">
            <a:extLst>
              <a:ext uri="{FF2B5EF4-FFF2-40B4-BE49-F238E27FC236}">
                <a16:creationId xmlns:a16="http://schemas.microsoft.com/office/drawing/2014/main" id="{322CB8C4-B201-0E70-777B-CE9F87D08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8" r="1" b="4083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94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897195-3157-C0D0-C74E-A7CEA157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820010"/>
            <a:ext cx="4165600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700" dirty="0" err="1">
                <a:solidFill>
                  <a:schemeClr val="bg1"/>
                </a:solidFill>
              </a:rPr>
              <a:t>Treaktsmodellen</a:t>
            </a:r>
            <a:r>
              <a:rPr lang="en-US" sz="2700" dirty="0">
                <a:solidFill>
                  <a:schemeClr val="bg1"/>
                </a:solidFill>
              </a:rPr>
              <a:t>/Plot-Point-</a:t>
            </a:r>
            <a:r>
              <a:rPr lang="en-US" sz="2700" dirty="0" err="1">
                <a:solidFill>
                  <a:schemeClr val="bg1"/>
                </a:solidFill>
              </a:rPr>
              <a:t>modellen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049805-0273-A98D-C94D-4B75775BC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777" y="4352544"/>
            <a:ext cx="3415288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7986B4-4169-2E90-0496-8FA8408C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2129667"/>
            <a:ext cx="6250769" cy="243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1FF9A3E-1DF9-2DB7-522F-440662CAA418}"/>
              </a:ext>
            </a:extLst>
          </p:cNvPr>
          <p:cNvSpPr txBox="1"/>
          <p:nvPr/>
        </p:nvSpPr>
        <p:spPr>
          <a:xfrm>
            <a:off x="4946396" y="4905718"/>
            <a:ext cx="2950368" cy="15465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050" b="1" i="0" dirty="0">
                <a:effectLst/>
                <a:latin typeface="Helvetica" pitchFamily="2" charset="0"/>
              </a:rPr>
              <a:t>I første akt bliver </a:t>
            </a:r>
            <a:r>
              <a:rPr lang="da-DK" sz="1050" b="0" i="0" dirty="0">
                <a:effectLst/>
                <a:latin typeface="Helvetica" pitchFamily="2" charset="0"/>
              </a:rPr>
              <a:t>vi præsenteret for filmens vigtigste </a:t>
            </a:r>
            <a:r>
              <a:rPr lang="da-DK" sz="1050" b="0" i="0" u="none" strike="noStrike" dirty="0">
                <a:effectLst/>
                <a:latin typeface="Helvetica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karakterer</a:t>
            </a:r>
            <a:r>
              <a:rPr lang="da-DK" sz="1050" b="0" i="0" dirty="0">
                <a:effectLst/>
                <a:latin typeface="Helvetica" pitchFamily="2" charset="0"/>
              </a:rPr>
              <a:t>, </a:t>
            </a:r>
            <a:r>
              <a:rPr lang="da-DK" sz="1050" b="0" i="0" u="none" strike="noStrike" dirty="0">
                <a:effectLst/>
                <a:latin typeface="Helvetica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konflikter</a:t>
            </a:r>
            <a:r>
              <a:rPr lang="da-DK" sz="1050" b="0" i="0" dirty="0">
                <a:effectLst/>
                <a:latin typeface="Helvetica" pitchFamily="2" charset="0"/>
              </a:rPr>
              <a:t>, temaer og miljø/location. Vi får et indtryk af personernes forhold til hinanden. I slutningen af første akt indtræffer </a:t>
            </a:r>
            <a:r>
              <a:rPr lang="da-DK" sz="1050" b="1" i="0" dirty="0">
                <a:effectLst/>
                <a:latin typeface="Helvetica" pitchFamily="2" charset="0"/>
              </a:rPr>
              <a:t>første vendepunkt</a:t>
            </a:r>
            <a:r>
              <a:rPr lang="da-DK" sz="1050" b="0" i="0" dirty="0">
                <a:effectLst/>
                <a:latin typeface="Helvetica" pitchFamily="2" charset="0"/>
              </a:rPr>
              <a:t>. Det kaldes også for </a:t>
            </a:r>
            <a:r>
              <a:rPr lang="da-DK" sz="1050" b="1" i="0" dirty="0">
                <a:effectLst/>
                <a:latin typeface="Helvetica" pitchFamily="2" charset="0"/>
              </a:rPr>
              <a:t>første plot point</a:t>
            </a:r>
            <a:r>
              <a:rPr lang="da-DK" sz="1050" b="0" i="0" dirty="0">
                <a:effectLst/>
                <a:latin typeface="Helvetica" pitchFamily="2" charset="0"/>
              </a:rPr>
              <a:t>. Det er en begivenhed, der ændrer historiens retning.</a:t>
            </a:r>
            <a:r>
              <a:rPr lang="da-DK" sz="1050" b="0" i="0" u="none" strike="noStrike" dirty="0">
                <a:effectLst/>
                <a:latin typeface="Helvetica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Hovedpersonen </a:t>
            </a:r>
            <a:r>
              <a:rPr lang="da-DK" sz="1050" b="0" i="0" dirty="0">
                <a:effectLst/>
                <a:latin typeface="Helvetica" pitchFamily="2" charset="0"/>
              </a:rPr>
              <a:t>får et nyt mål og/eller står i en ny situation.</a:t>
            </a:r>
            <a:endParaRPr lang="da-DK" sz="1050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359D4D1-B6A1-993A-55E7-E7E55B3F2CA8}"/>
              </a:ext>
            </a:extLst>
          </p:cNvPr>
          <p:cNvSpPr txBox="1"/>
          <p:nvPr/>
        </p:nvSpPr>
        <p:spPr>
          <a:xfrm>
            <a:off x="5892801" y="291545"/>
            <a:ext cx="445770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050" b="1" i="0" dirty="0">
                <a:effectLst/>
                <a:latin typeface="Helvetica" pitchFamily="2" charset="0"/>
              </a:rPr>
              <a:t>Anden akt </a:t>
            </a:r>
            <a:r>
              <a:rPr lang="da-DK" sz="1050" b="0" i="0" dirty="0">
                <a:effectLst/>
                <a:latin typeface="Helvetica" pitchFamily="2" charset="0"/>
              </a:rPr>
              <a:t>er den længste af de tre akter. Her udvikler filmens handling sig. Der opstår nye og flere konflikter, og hovedpersonen udsættes for prøvelser og skal overvinde forhindringer. Midt i anden akt ligger</a:t>
            </a:r>
            <a:r>
              <a:rPr lang="da-DK" sz="1050" b="1" i="0" dirty="0">
                <a:effectLst/>
                <a:latin typeface="Helvetica" pitchFamily="2" charset="0"/>
              </a:rPr>
              <a:t> filmens midtpunkt</a:t>
            </a:r>
            <a:r>
              <a:rPr lang="da-DK" sz="1050" b="0" i="0" dirty="0">
                <a:effectLst/>
                <a:latin typeface="Helvetica" pitchFamily="2" charset="0"/>
              </a:rPr>
              <a:t>, der svarer til </a:t>
            </a:r>
            <a:r>
              <a:rPr lang="da-DK" sz="1050" b="0" i="0" u="none" strike="noStrike" dirty="0">
                <a:effectLst/>
                <a:latin typeface="Helvetica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point of no return</a:t>
            </a:r>
            <a:r>
              <a:rPr lang="da-DK" sz="1050" b="0" i="0" dirty="0">
                <a:effectLst/>
                <a:latin typeface="Helvetica" pitchFamily="2" charset="0"/>
              </a:rPr>
              <a:t> i </a:t>
            </a:r>
            <a:r>
              <a:rPr lang="da-DK" sz="1050" b="0" i="0" u="none" strike="noStrike" dirty="0">
                <a:effectLst/>
                <a:latin typeface="Helvetica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berettermodellen</a:t>
            </a:r>
            <a:r>
              <a:rPr lang="da-DK" sz="1050" b="0" i="0" dirty="0">
                <a:effectLst/>
                <a:latin typeface="Helvetica" pitchFamily="2" charset="0"/>
              </a:rPr>
              <a:t>. Her sker en afgørende begivenhed. Nu er en konflikt uundgåelig, og hovedpersonen er tvunget til at handle. Anden akt bygger op til </a:t>
            </a:r>
            <a:r>
              <a:rPr lang="da-DK" sz="1050" b="1" i="0" dirty="0">
                <a:effectLst/>
                <a:latin typeface="Helvetica" pitchFamily="2" charset="0"/>
              </a:rPr>
              <a:t>andet vendepunkt</a:t>
            </a:r>
            <a:r>
              <a:rPr lang="da-DK" sz="1050" b="0" i="0" dirty="0">
                <a:effectLst/>
                <a:latin typeface="Helvetica" pitchFamily="2" charset="0"/>
              </a:rPr>
              <a:t>, hvor der igen sker noget betydningsfuldt, som får historien til at ændre retning.</a:t>
            </a:r>
            <a:endParaRPr lang="da-DK" sz="105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F8E4AF4-7CEE-DFF9-673C-C823D6F2BACA}"/>
              </a:ext>
            </a:extLst>
          </p:cNvPr>
          <p:cNvSpPr txBox="1"/>
          <p:nvPr/>
        </p:nvSpPr>
        <p:spPr>
          <a:xfrm>
            <a:off x="8695532" y="5067300"/>
            <a:ext cx="295036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050" b="1" i="0" dirty="0">
                <a:effectLst/>
                <a:latin typeface="Helvetica" pitchFamily="2" charset="0"/>
              </a:rPr>
              <a:t>I tredje akt </a:t>
            </a:r>
            <a:r>
              <a:rPr lang="da-DK" sz="1050" b="0" i="0" dirty="0">
                <a:effectLst/>
                <a:latin typeface="Helvetica" pitchFamily="2" charset="0"/>
              </a:rPr>
              <a:t>når dramaet sit højdepunkt. Konflikterne bliver sat på spidsen, og det er afgørelsens øjeblik. "Resolution" betyder beslutning eller løsning: Der kommer en løsning på filmens hovedkonflikt. Tredje akt ender som regel med en eller flere afsluttende </a:t>
            </a:r>
            <a:r>
              <a:rPr lang="da-DK" sz="1050" b="0" i="0" strike="noStrike" dirty="0">
                <a:effectLst/>
                <a:latin typeface="Helvetica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scener</a:t>
            </a:r>
            <a:r>
              <a:rPr lang="da-DK" sz="1050" b="0" i="0" dirty="0">
                <a:effectLst/>
                <a:latin typeface="Helvetica" pitchFamily="2" charset="0"/>
              </a:rPr>
              <a:t>, hvor situationen falder til ro.</a:t>
            </a:r>
            <a:endParaRPr lang="da-DK" sz="1050" dirty="0"/>
          </a:p>
        </p:txBody>
      </p:sp>
    </p:spTree>
    <p:extLst>
      <p:ext uri="{BB962C8B-B14F-4D97-AF65-F5344CB8AC3E}">
        <p14:creationId xmlns:p14="http://schemas.microsoft.com/office/powerpoint/2010/main" val="4219242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1703B6-3ADC-6B41-AF01-502D03484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59" y="4355692"/>
            <a:ext cx="10509069" cy="14722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chemeClr val="tx1"/>
                </a:solidFill>
              </a:rPr>
              <a:t>Indgang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møde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udgang (eller ny plan)</a:t>
            </a:r>
          </a:p>
        </p:txBody>
      </p:sp>
      <p:pic>
        <p:nvPicPr>
          <p:cNvPr id="2052" name="Picture 4" descr="Storytelling: o que é e como usar em seus eventos - Blog da euVou">
            <a:extLst>
              <a:ext uri="{FF2B5EF4-FFF2-40B4-BE49-F238E27FC236}">
                <a16:creationId xmlns:a16="http://schemas.microsoft.com/office/drawing/2014/main" id="{E90698C7-F64D-0C86-36BE-14377E60EF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0" b="12242"/>
          <a:stretch/>
        </p:blipFill>
        <p:spPr bwMode="auto">
          <a:xfrm>
            <a:off x="20" y="10"/>
            <a:ext cx="12191980" cy="42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060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1">
            <a:extLst>
              <a:ext uri="{FF2B5EF4-FFF2-40B4-BE49-F238E27FC236}">
                <a16:creationId xmlns:a16="http://schemas.microsoft.com/office/drawing/2014/main" id="{72119C06-0528-6C44-85DE-036731C86156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1881" y="0"/>
            <a:ext cx="7001301" cy="6857999"/>
          </a:xfrm>
          <a:prstGeom prst="rect">
            <a:avLst/>
          </a:prstGeom>
        </p:spPr>
      </p:pic>
      <p:pic>
        <p:nvPicPr>
          <p:cNvPr id="3" name="Grafik 2" descr="Filter med massiv udfyldning">
            <a:extLst>
              <a:ext uri="{FF2B5EF4-FFF2-40B4-BE49-F238E27FC236}">
                <a16:creationId xmlns:a16="http://schemas.microsoft.com/office/drawing/2014/main" id="{2715100D-4B9E-7295-3BC0-DD3034EB4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75696">
            <a:off x="9545594" y="944217"/>
            <a:ext cx="2407594" cy="2407594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28884C1-5E3A-5D06-E07C-DD415828C0FD}"/>
              </a:ext>
            </a:extLst>
          </p:cNvPr>
          <p:cNvSpPr txBox="1"/>
          <p:nvPr/>
        </p:nvSpPr>
        <p:spPr>
          <a:xfrm>
            <a:off x="9589060" y="3590623"/>
            <a:ext cx="2320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/>
              <a:t>Tragten</a:t>
            </a:r>
          </a:p>
        </p:txBody>
      </p:sp>
    </p:spTree>
    <p:extLst>
      <p:ext uri="{BB962C8B-B14F-4D97-AF65-F5344CB8AC3E}">
        <p14:creationId xmlns:p14="http://schemas.microsoft.com/office/powerpoint/2010/main" val="186940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Træk, der giver skakmat på et skakbræt">
            <a:extLst>
              <a:ext uri="{FF2B5EF4-FFF2-40B4-BE49-F238E27FC236}">
                <a16:creationId xmlns:a16="http://schemas.microsoft.com/office/drawing/2014/main" id="{8805DE0F-B55D-FB9F-9359-31AFA5408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9" r="24228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74C028-3C30-E61F-4A95-655AAFA3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Drama består af modsatrettede viljer</a:t>
            </a:r>
            <a:br>
              <a:rPr lang="en-US" sz="2400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345CC24-8923-324F-F7DF-11A369404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  <a:buSzPct val="85000"/>
            </a:pPr>
            <a:r>
              <a:rPr lang="en-US">
                <a:solidFill>
                  <a:schemeClr val="bg1"/>
                </a:solidFill>
              </a:rPr>
              <a:t>- Hvad nu, hvis…</a:t>
            </a:r>
          </a:p>
          <a:p>
            <a:pPr>
              <a:spcAft>
                <a:spcPts val="600"/>
              </a:spcAft>
              <a:buSzPct val="85000"/>
            </a:pPr>
            <a:endParaRPr lang="en-US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SzPct val="85000"/>
            </a:pPr>
            <a:r>
              <a:rPr lang="en-US">
                <a:solidFill>
                  <a:schemeClr val="bg1"/>
                </a:solidFill>
              </a:rPr>
              <a:t>- Person vil opnå noget (vilje), men det er ikke nemt, fordi…(modstand)</a:t>
            </a:r>
          </a:p>
          <a:p>
            <a:pPr>
              <a:spcAft>
                <a:spcPts val="600"/>
              </a:spcAft>
              <a:buSzPct val="85000"/>
            </a:pPr>
            <a:endParaRPr lang="en-US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SzPct val="85000"/>
            </a:pPr>
            <a:r>
              <a:rPr lang="en-US">
                <a:solidFill>
                  <a:schemeClr val="bg1"/>
                </a:solidFill>
              </a:rPr>
              <a:t>Konflikt</a:t>
            </a:r>
          </a:p>
          <a:p>
            <a:pPr>
              <a:spcAft>
                <a:spcPts val="600"/>
              </a:spcAft>
              <a:buSzPct val="85000"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407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82A48-8333-8CAE-FEB2-BE783B8A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</a:t>
            </a:r>
            <a:r>
              <a:rPr lang="da-DK" dirty="0" err="1"/>
              <a:t>Follow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  <p:pic>
        <p:nvPicPr>
          <p:cNvPr id="4" name="Onlinemedier 3" descr="Short film on social media stalking | &quot;I follow you &quot;- by Jonatan Etzler">
            <a:hlinkClick r:id="" action="ppaction://media"/>
            <a:extLst>
              <a:ext uri="{FF2B5EF4-FFF2-40B4-BE49-F238E27FC236}">
                <a16:creationId xmlns:a16="http://schemas.microsoft.com/office/drawing/2014/main" id="{2A91CC7B-CA94-2283-699F-F19DFF170C3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14600" y="2120900"/>
            <a:ext cx="7170738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1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7FEE3F-9093-EC84-BBDE-60615302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685800"/>
            <a:ext cx="4920019" cy="2021553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vendepunktet</a:t>
            </a:r>
          </a:p>
        </p:txBody>
      </p:sp>
      <p:pic>
        <p:nvPicPr>
          <p:cNvPr id="4" name="Picture 4" descr="Turning Point Right Arrow Event Sign | Running Imp - Running Imp">
            <a:extLst>
              <a:ext uri="{FF2B5EF4-FFF2-40B4-BE49-F238E27FC236}">
                <a16:creationId xmlns:a16="http://schemas.microsoft.com/office/drawing/2014/main" id="{10842746-7667-7CB2-1629-73DC9DD99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7" r="15423" b="2"/>
          <a:stretch/>
        </p:blipFill>
        <p:spPr bwMode="auto"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9633AB-D12F-ACA8-C519-6DCEE9F84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24" y="2927444"/>
            <a:ext cx="4920019" cy="3244755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78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B3092-822B-AC62-9F7F-FE226C02C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258D83E-EF0C-65D2-6E1F-E5DB7C5F40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2678" y="283788"/>
            <a:ext cx="10199474" cy="6290424"/>
          </a:xfrm>
        </p:spPr>
      </p:pic>
    </p:spTree>
    <p:extLst>
      <p:ext uri="{BB962C8B-B14F-4D97-AF65-F5344CB8AC3E}">
        <p14:creationId xmlns:p14="http://schemas.microsoft.com/office/powerpoint/2010/main" val="533194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4A207-42C3-2D32-696C-03B37D2AE2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Et eksempel på en visuel og klar karakter</a:t>
            </a:r>
            <a:r>
              <a:rPr lang="da-DK" dirty="0">
                <a:sym typeface="Wingdings" pitchFamily="2" charset="2"/>
              </a:rPr>
              <a:t>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9940CDF-992B-2218-D94F-A1BB362663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il ned 3">
            <a:extLst>
              <a:ext uri="{FF2B5EF4-FFF2-40B4-BE49-F238E27FC236}">
                <a16:creationId xmlns:a16="http://schemas.microsoft.com/office/drawing/2014/main" id="{00B5CA4F-1222-F6C2-C64F-B509121943A1}"/>
              </a:ext>
            </a:extLst>
          </p:cNvPr>
          <p:cNvSpPr/>
          <p:nvPr/>
        </p:nvSpPr>
        <p:spPr>
          <a:xfrm>
            <a:off x="5382228" y="4572000"/>
            <a:ext cx="1215342" cy="9375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165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00288-B293-AECF-3D3F-71E657DC9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AED9ED-F289-6031-E7A9-54DBEBB45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2" name="Picture 4" descr="Forever young — Kommunikationsforum">
            <a:extLst>
              <a:ext uri="{FF2B5EF4-FFF2-40B4-BE49-F238E27FC236}">
                <a16:creationId xmlns:a16="http://schemas.microsoft.com/office/drawing/2014/main" id="{3C7AC1D7-C859-B0A2-E577-6AA05D840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9F77551D-1FEE-E8E4-9FBD-7F528258B297}"/>
              </a:ext>
            </a:extLst>
          </p:cNvPr>
          <p:cNvSpPr/>
          <p:nvPr/>
        </p:nvSpPr>
        <p:spPr>
          <a:xfrm>
            <a:off x="2954950" y="5859822"/>
            <a:ext cx="628210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Skam: Sæson 1 – Episode 4 (02:50-)</a:t>
            </a:r>
          </a:p>
          <a:p>
            <a:pPr algn="ctr"/>
            <a:r>
              <a:rPr lang="da-DK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https</a:t>
            </a:r>
            <a:r>
              <a:rPr lang="da-DK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://</a:t>
            </a:r>
            <a:r>
              <a:rPr lang="da-DK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www.dr.dk</a:t>
            </a:r>
            <a:r>
              <a:rPr lang="da-DK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/</a:t>
            </a:r>
            <a:r>
              <a:rPr lang="da-DK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drtv</a:t>
            </a:r>
            <a:r>
              <a:rPr lang="da-DK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/se/skam_57460</a:t>
            </a:r>
          </a:p>
        </p:txBody>
      </p:sp>
    </p:spTree>
    <p:extLst>
      <p:ext uri="{BB962C8B-B14F-4D97-AF65-F5344CB8AC3E}">
        <p14:creationId xmlns:p14="http://schemas.microsoft.com/office/powerpoint/2010/main" val="3592796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20C10-7F20-AB37-E0FC-C54C835C7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8988A9-0D9B-5124-0998-8AA8DF563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672" y="978776"/>
            <a:ext cx="4486656" cy="1174991"/>
          </a:xfrm>
        </p:spPr>
        <p:txBody>
          <a:bodyPr>
            <a:normAutofit/>
          </a:bodyPr>
          <a:lstStyle/>
          <a:p>
            <a:r>
              <a:rPr lang="da-DK" sz="2400" dirty="0"/>
              <a:t>Nysgerrighed!!!</a:t>
            </a:r>
          </a:p>
        </p:txBody>
      </p:sp>
      <p:pic>
        <p:nvPicPr>
          <p:cNvPr id="14" name="Picture 13" descr="Filmspole og klaptræ">
            <a:extLst>
              <a:ext uri="{FF2B5EF4-FFF2-40B4-BE49-F238E27FC236}">
                <a16:creationId xmlns:a16="http://schemas.microsoft.com/office/drawing/2014/main" id="{96BE2315-87A2-CB77-D9F4-E91409434F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51" r="30206" b="-1"/>
          <a:stretch/>
        </p:blipFill>
        <p:spPr>
          <a:xfrm>
            <a:off x="20" y="10"/>
            <a:ext cx="6086621" cy="685799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A39E92-0CB4-6EEC-3170-CDA3D43F5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672" y="2640692"/>
            <a:ext cx="4486656" cy="40014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400" dirty="0"/>
              <a:t>Hvilket spørgsmål undersøger jeres film? Hvad nu hvis …? Hvad ville der ske? Hvad ville man gøre? Hvad nu hvis?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1400" dirty="0"/>
              <a:t>• Hvilken mangel oplever hovedkarakteren? Hvad er dens mål? Hvorfor?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1400" dirty="0"/>
              <a:t>• Hvordan tager jeres karakterer chancer og optræder ‘skandaløst’? Noget på spil?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1400" dirty="0"/>
              <a:t>• Hvordan viser I, at jeres karakter har ressourcer, kan løse problemer og handle kreativt?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1400" dirty="0"/>
              <a:t>Lad rekvisitter spille en rolle i handlingen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1400" dirty="0"/>
              <a:t>• Hvad er historien? Tænk fx først: Hvad ville være den naturlige/normale udvikling? Og derefter: Hvilke muligheder opstår, når vi tilsætter ‘skandaløse’ karakterer? </a:t>
            </a:r>
          </a:p>
        </p:txBody>
      </p:sp>
    </p:spTree>
    <p:extLst>
      <p:ext uri="{BB962C8B-B14F-4D97-AF65-F5344CB8AC3E}">
        <p14:creationId xmlns:p14="http://schemas.microsoft.com/office/powerpoint/2010/main" val="3492661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765474-6D8F-CF72-D892-C27C38312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da-DK" dirty="0"/>
              <a:t>Lav synopsis, sceneoversigt og en udfyldt dramaturgisk model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B6A8E15-5321-C0C9-C01F-1E39B5A8F0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469265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3391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68CBEE-2FA2-9F3C-C24D-BDFBE3789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090" y="2404872"/>
            <a:ext cx="3044952" cy="162763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Gå i grupperne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BE1079-C18A-9B93-DEB4-D998BEB81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8505" y="4352544"/>
            <a:ext cx="266812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ALT er samlet på teams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94C45D-FCB1-4B86-967A-2C9EDB63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7045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2C4A34-762E-40DF-A8AF-0D811BC02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161" y="802767"/>
            <a:ext cx="656539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Popcornspreder på en lyserød baggrund">
            <a:extLst>
              <a:ext uri="{FF2B5EF4-FFF2-40B4-BE49-F238E27FC236}">
                <a16:creationId xmlns:a16="http://schemas.microsoft.com/office/drawing/2014/main" id="{EB4C17C4-D7C2-AF07-3BFA-AC27209E12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70" r="-1" b="-1"/>
          <a:stretch/>
        </p:blipFill>
        <p:spPr>
          <a:xfrm>
            <a:off x="1113201" y="1122807"/>
            <a:ext cx="5925312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29949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Pakke</Template>
  <TotalTime>32742</TotalTime>
  <Words>1319</Words>
  <Application>Microsoft Macintosh PowerPoint</Application>
  <PresentationFormat>Widescreen</PresentationFormat>
  <Paragraphs>89</Paragraphs>
  <Slides>24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0" baseType="lpstr">
      <vt:lpstr>Aptos</vt:lpstr>
      <vt:lpstr>Arial</vt:lpstr>
      <vt:lpstr>Gill Sans MT</vt:lpstr>
      <vt:lpstr>Helvetica</vt:lpstr>
      <vt:lpstr>Wingdings</vt:lpstr>
      <vt:lpstr>Pakke</vt:lpstr>
      <vt:lpstr>Eksamensprojekt præproduktion</vt:lpstr>
      <vt:lpstr>1.Del af eksamen i mediefag</vt:lpstr>
      <vt:lpstr>2.Del af eksamen i mediefag</vt:lpstr>
      <vt:lpstr>Grupper</vt:lpstr>
      <vt:lpstr>Krav til jeres film på max 6 min. fakta eller fiktion</vt:lpstr>
      <vt:lpstr>Ideer og kreativitet</vt:lpstr>
      <vt:lpstr>Eksempler på eksamensfilm i mediefag Vi ser et par stykker</vt:lpstr>
      <vt:lpstr>Hent inspiration</vt:lpstr>
      <vt:lpstr>2. Modul Ideudvikling</vt:lpstr>
      <vt:lpstr>Proces i præproduktion</vt:lpstr>
      <vt:lpstr>Dramaturgi og spænding</vt:lpstr>
      <vt:lpstr>PowerPoint-præsentation</vt:lpstr>
      <vt:lpstr>Treaktsmodellen/Plot-Point-modellen</vt:lpstr>
      <vt:lpstr>Indgang møde udgang (eller ny plan)</vt:lpstr>
      <vt:lpstr>PowerPoint-præsentation</vt:lpstr>
      <vt:lpstr>Drama består af modsatrettede viljer </vt:lpstr>
      <vt:lpstr>I Follow You</vt:lpstr>
      <vt:lpstr>vendepunktet</vt:lpstr>
      <vt:lpstr>PowerPoint-præsentation</vt:lpstr>
      <vt:lpstr>Et eksempel på en visuel og klar karakter</vt:lpstr>
      <vt:lpstr>PowerPoint-præsentation</vt:lpstr>
      <vt:lpstr>Nysgerrighed!!!</vt:lpstr>
      <vt:lpstr>Lav synopsis, sceneoversigt og en udfyldt dramaturgisk model</vt:lpstr>
      <vt:lpstr>Gå i grupperne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Eksamensprojekt</dc:title>
  <dc:creator>Pia Bjerre</dc:creator>
  <cp:lastModifiedBy>Pia Bjerre</cp:lastModifiedBy>
  <cp:revision>17</cp:revision>
  <dcterms:created xsi:type="dcterms:W3CDTF">2022-04-04T08:55:41Z</dcterms:created>
  <dcterms:modified xsi:type="dcterms:W3CDTF">2025-03-13T07:36:52Z</dcterms:modified>
</cp:coreProperties>
</file>