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3" r:id="rId3"/>
    <p:sldId id="269" r:id="rId4"/>
    <p:sldId id="265" r:id="rId5"/>
    <p:sldId id="266" r:id="rId6"/>
    <p:sldId id="264" r:id="rId7"/>
    <p:sldId id="268" r:id="rId8"/>
    <p:sldId id="262" r:id="rId9"/>
    <p:sldId id="259" r:id="rId10"/>
    <p:sldId id="257" r:id="rId11"/>
    <p:sldId id="261" r:id="rId12"/>
    <p:sldId id="260" r:id="rId13"/>
    <p:sldId id="258" r:id="rId14"/>
    <p:sldId id="267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3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18FB7E-6EC7-37EF-921C-3AE2A7C2C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AE5620E-9E08-BF4B-6CEF-99D6B08BDC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1601F73-18FF-F5EC-F2C5-4CF09FBE2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648D0-749F-4717-A00F-596BF5D5F470}" type="datetimeFigureOut">
              <a:rPr lang="da-DK" smtClean="0"/>
              <a:t>25-03-2025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52FBDB5-40F7-B0C7-BAED-2E546E0EF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BB6F8C3-1B40-4504-1A4E-DDF261834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35183-28C2-4CC8-B901-A971788B1C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5291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852D2C-0789-BDF4-EAFB-9CE94AA0B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47CC78E-7469-9394-4E23-BC901F5C6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70421C8-B6C1-DCB1-5B14-8F41ECDA6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648D0-749F-4717-A00F-596BF5D5F470}" type="datetimeFigureOut">
              <a:rPr lang="da-DK" smtClean="0"/>
              <a:t>25-03-2025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C14BCE9-6202-0977-C82E-68AA926AA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734213E-FB57-A97D-CF26-632B73A95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35183-28C2-4CC8-B901-A971788B1C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8365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022699-7769-EDDD-245E-261DA4311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9264EA1-2617-D490-C723-C199F929D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468A976-F015-CB31-1EC8-4A5C70801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648D0-749F-4717-A00F-596BF5D5F470}" type="datetimeFigureOut">
              <a:rPr lang="da-DK" smtClean="0"/>
              <a:t>25-03-2025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676C532-886E-5A69-1B82-24213D123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614B0DB-AF69-43EF-68C3-8AF45504A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35183-28C2-4CC8-B901-A971788B1C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305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33A6BA-C8A5-ABA0-BF4E-A11741201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16A255A-2BF3-85B7-6B3D-08CC9CCE6C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CB053C6-40CC-C9E3-FA2C-A9112FBD2F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0365467-0840-BE2D-960B-5F961DB1C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648D0-749F-4717-A00F-596BF5D5F470}" type="datetimeFigureOut">
              <a:rPr lang="da-DK" smtClean="0"/>
              <a:t>25-03-2025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0028061-B2D4-CE71-0BEB-0A0F50A3E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3FB2799-F000-8E71-DC88-1D9F699D3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35183-28C2-4CC8-B901-A971788B1C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806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D1448A-01F5-BAFB-24E7-D9F0B6F66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C2DC854-133D-6008-05D5-8DF36F5BF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CADE71D-3AD0-DD74-270F-D00D0AF01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48893A5-6C63-10E1-E46F-12F826AF54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752FB0A-B2C9-D0B9-680B-9815E6C2EE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B2D2E3F-4DD5-9FAD-BCCC-61DA66245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648D0-749F-4717-A00F-596BF5D5F470}" type="datetimeFigureOut">
              <a:rPr lang="da-DK" smtClean="0"/>
              <a:t>25-03-2025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D6F06E5-A65C-D79E-4A59-5EB311905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03FD932-577E-6162-B873-AC75DE1A5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35183-28C2-4CC8-B901-A971788B1C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5763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2901CE-D4A9-2196-F71A-30170DEF7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FAC2D8D-6902-9C24-581F-5A0B00B83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648D0-749F-4717-A00F-596BF5D5F470}" type="datetimeFigureOut">
              <a:rPr lang="da-DK" smtClean="0"/>
              <a:t>25-03-2025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3501866-2908-B461-A3E2-C702264C3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F0FA562-9775-208B-7B9B-177A1C969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35183-28C2-4CC8-B901-A971788B1C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653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FC6FDDB-1DDC-FBFA-DF4A-43383EFAF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648D0-749F-4717-A00F-596BF5D5F470}" type="datetimeFigureOut">
              <a:rPr lang="da-DK" smtClean="0"/>
              <a:t>25-03-2025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4498A82-437A-A214-14FD-B96A6C4D3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C882DFB-60CA-A7CC-E7D8-2CBB9C75A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35183-28C2-4CC8-B901-A971788B1C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4135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AD502E-56FA-C1B5-11DC-65523B057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7323B6D-666F-D803-65A3-559404B1D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1A72092-068C-C21F-51C5-9B4EB2B880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AB61EC4-52FB-B6C9-0D91-5A32F7376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648D0-749F-4717-A00F-596BF5D5F470}" type="datetimeFigureOut">
              <a:rPr lang="da-DK" smtClean="0"/>
              <a:t>25-03-2025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6725FAF-5AFB-8DBD-C006-BAA0E715D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54B1550-8C04-E819-3AC9-F8C87E8F3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35183-28C2-4CC8-B901-A971788B1C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7281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ABDC39-D3CA-9360-B297-86B149DA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1D965FE-D3ED-8D6F-B673-DDCF2A9DB5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86FD14A-B9E2-C3A0-699F-91748DD48B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C6053B6-E5E7-123E-B9E1-44AE8DE7D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648D0-749F-4717-A00F-596BF5D5F470}" type="datetimeFigureOut">
              <a:rPr lang="da-DK" smtClean="0"/>
              <a:t>25-03-2025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62A0AB4-BA43-492A-C87E-3E5FCC916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9E201B5-242E-4117-12F9-78346C1BA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35183-28C2-4CC8-B901-A971788B1C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3955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BA5AD8-DA2C-0DEA-CF5D-A9EA69E43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492406D-F1DD-D535-8EDC-515AF46BA7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B7FDEA2-4149-BB8B-32AD-6A1F67B13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648D0-749F-4717-A00F-596BF5D5F470}" type="datetimeFigureOut">
              <a:rPr lang="da-DK" smtClean="0"/>
              <a:t>25-03-2025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AADE9D5-2A57-5199-9B17-62AC20460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4418316-B997-9D54-CDCC-AD7FDD94C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35183-28C2-4CC8-B901-A971788B1C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39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AEBB51A-ECB8-8DBA-A4D1-8E5CAFD6DC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34BA200-A89A-70FE-BD12-29C2698BC3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CFE3C33-F9D3-EAD4-A8DB-70CB39799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648D0-749F-4717-A00F-596BF5D5F470}" type="datetimeFigureOut">
              <a:rPr lang="da-DK" smtClean="0"/>
              <a:t>25-03-2025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CA7B9B0-D505-5F91-054A-CCBAB7E95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9BD5D45-1C29-A46C-E6CD-246453AF6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35183-28C2-4CC8-B901-A971788B1C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39431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3107B3D-B906-B5E6-2327-3339B5227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DED9299-840D-0DA0-384C-8368CA4BA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CF6E8F4-96AE-96B8-3994-901CFC2A28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D648D0-749F-4717-A00F-596BF5D5F470}" type="datetimeFigureOut">
              <a:rPr lang="da-DK" smtClean="0"/>
              <a:t>25-03-2025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E5093CF-51EB-08E4-22E9-DC0E74A94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DC8984F-1E88-945E-67DA-FF2120CFD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435183-28C2-4CC8-B901-A971788B1C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187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D84C38AF-3EA5-E488-E456-2E6874AAF9A8}"/>
              </a:ext>
            </a:extLst>
          </p:cNvPr>
          <p:cNvSpPr txBox="1"/>
          <p:nvPr/>
        </p:nvSpPr>
        <p:spPr>
          <a:xfrm>
            <a:off x="914400" y="827314"/>
            <a:ext cx="105025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I denne diasserie kan I finde yderligere inspiration, når I skal vælge hvilket medie og  hvilket materiale I vil arbejde med i jeres selvstændige eksamensprojekt.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12785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023BB03-6376-6AD3-F22F-3DC7AAA15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239" y="217164"/>
            <a:ext cx="4486282" cy="621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0A813D8-73ED-F745-F550-B7FB64539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612" y="217164"/>
            <a:ext cx="4370298" cy="636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ABABFB07-1324-899D-7B54-68D0BA4C29C6}"/>
              </a:ext>
            </a:extLst>
          </p:cNvPr>
          <p:cNvSpPr txBox="1"/>
          <p:nvPr/>
        </p:nvSpPr>
        <p:spPr>
          <a:xfrm>
            <a:off x="-1" y="487680"/>
            <a:ext cx="23251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Collage med forskellige materialer</a:t>
            </a:r>
          </a:p>
        </p:txBody>
      </p:sp>
    </p:spTree>
    <p:extLst>
      <p:ext uri="{BB962C8B-B14F-4D97-AF65-F5344CB8AC3E}">
        <p14:creationId xmlns:p14="http://schemas.microsoft.com/office/powerpoint/2010/main" val="1600946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7736CC9A-F015-24F7-A86F-A8A4FEE9A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025" y="0"/>
            <a:ext cx="4425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522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A692F471-402D-D56A-2C4C-0F0307580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62" y="230166"/>
            <a:ext cx="4007427" cy="6397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C013A414-7D97-1CB8-74A3-097EB2C52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944" y="85996"/>
            <a:ext cx="4349206" cy="6523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3027960F-1C74-AB84-ED30-9CFB925E253D}"/>
              </a:ext>
            </a:extLst>
          </p:cNvPr>
          <p:cNvSpPr txBox="1"/>
          <p:nvPr/>
        </p:nvSpPr>
        <p:spPr>
          <a:xfrm>
            <a:off x="334132" y="594360"/>
            <a:ext cx="1828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Skulpturer  og installationer ved brug af papir,  plasticposer, hønsetråd mm</a:t>
            </a:r>
          </a:p>
        </p:txBody>
      </p:sp>
    </p:spTree>
    <p:extLst>
      <p:ext uri="{BB962C8B-B14F-4D97-AF65-F5344CB8AC3E}">
        <p14:creationId xmlns:p14="http://schemas.microsoft.com/office/powerpoint/2010/main" val="188825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D7EA25E6-4226-5179-AEC8-FA7D06ACF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291" y="0"/>
            <a:ext cx="548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460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FF0EC03B-5722-73CC-4762-D5C3C0B41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295" y="531224"/>
            <a:ext cx="6082851" cy="6092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2B3FA01B-5CFD-7770-BF9E-C2EA58EA9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389" y="234406"/>
            <a:ext cx="4791891" cy="638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757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3EC02FF7-CD7B-5046-0F7B-747D0E9B3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43" y="138242"/>
            <a:ext cx="4907189" cy="6581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C9C98CBD-A35B-F871-64E5-4E50EC160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932" y="523062"/>
            <a:ext cx="4360252" cy="581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0890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Et billede, der indeholder kunst, maleri, Børnekunst, Billedkunst&#10;&#10;Indhold genereret af kunstig intelligens kan være forkert.">
            <a:extLst>
              <a:ext uri="{FF2B5EF4-FFF2-40B4-BE49-F238E27FC236}">
                <a16:creationId xmlns:a16="http://schemas.microsoft.com/office/drawing/2014/main" id="{A2DB2E6A-3C40-B8C4-29B0-0B43A921B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43674" y="1016453"/>
            <a:ext cx="6433458" cy="4825093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9A81AECA-BC67-0CCC-54EB-F1B3D285E523}"/>
              </a:ext>
            </a:extLst>
          </p:cNvPr>
          <p:cNvSpPr txBox="1"/>
          <p:nvPr/>
        </p:nvSpPr>
        <p:spPr>
          <a:xfrm>
            <a:off x="539931" y="670560"/>
            <a:ext cx="48245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De følgende dias er fra Frederik Næblerøds udstilling ”All </a:t>
            </a:r>
            <a:r>
              <a:rPr lang="da-DK" dirty="0" err="1"/>
              <a:t>walks</a:t>
            </a:r>
            <a:r>
              <a:rPr lang="da-DK" dirty="0"/>
              <a:t> of </a:t>
            </a:r>
            <a:r>
              <a:rPr lang="da-DK" dirty="0" err="1"/>
              <a:t>life</a:t>
            </a:r>
            <a:r>
              <a:rPr lang="da-DK" dirty="0"/>
              <a:t>” på Arken, museum for moderne kunst i Ishøj.</a:t>
            </a:r>
          </a:p>
          <a:p>
            <a:r>
              <a:rPr lang="da-DK" dirty="0"/>
              <a:t>Her er også inspiration at hente. </a:t>
            </a:r>
          </a:p>
        </p:txBody>
      </p:sp>
    </p:spTree>
    <p:extLst>
      <p:ext uri="{BB962C8B-B14F-4D97-AF65-F5344CB8AC3E}">
        <p14:creationId xmlns:p14="http://schemas.microsoft.com/office/powerpoint/2010/main" val="1876322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kunst, tekst, Børnekunst, tegneserie&#10;&#10;Indhold genereret af kunstig intelligens kan være forkert.">
            <a:extLst>
              <a:ext uri="{FF2B5EF4-FFF2-40B4-BE49-F238E27FC236}">
                <a16:creationId xmlns:a16="http://schemas.microsoft.com/office/drawing/2014/main" id="{3206330C-9AFA-E926-FD78-916CD5E23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43" y="248867"/>
            <a:ext cx="4816491" cy="6117771"/>
          </a:xfrm>
          <a:prstGeom prst="rect">
            <a:avLst/>
          </a:prstGeom>
        </p:spPr>
      </p:pic>
      <p:pic>
        <p:nvPicPr>
          <p:cNvPr id="7" name="Billede 6" descr="Et billede, der indeholder maleri, Moderne kunst, maling, Kunstmaleri&#10;&#10;Indhold genereret af kunstig intelligens kan være forkert.">
            <a:extLst>
              <a:ext uri="{FF2B5EF4-FFF2-40B4-BE49-F238E27FC236}">
                <a16:creationId xmlns:a16="http://schemas.microsoft.com/office/drawing/2014/main" id="{5B10408B-B45B-BBBA-2026-7F0051E9C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91386" y="1043900"/>
            <a:ext cx="6360265" cy="4770199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3D16012C-F8FF-F985-5E04-676E738DFFFD}"/>
              </a:ext>
            </a:extLst>
          </p:cNvPr>
          <p:cNvSpPr txBox="1"/>
          <p:nvPr/>
        </p:nvSpPr>
        <p:spPr>
          <a:xfrm>
            <a:off x="10145486" y="679269"/>
            <a:ext cx="1741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Ekspressive naivistiske malerier</a:t>
            </a:r>
          </a:p>
        </p:txBody>
      </p:sp>
    </p:spTree>
    <p:extLst>
      <p:ext uri="{BB962C8B-B14F-4D97-AF65-F5344CB8AC3E}">
        <p14:creationId xmlns:p14="http://schemas.microsoft.com/office/powerpoint/2010/main" val="2031012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Børnekunst, kunst, skitse, illustration/afbildning&#10;&#10;Indhold genereret af kunstig intelligens kan være forkert.">
            <a:extLst>
              <a:ext uri="{FF2B5EF4-FFF2-40B4-BE49-F238E27FC236}">
                <a16:creationId xmlns:a16="http://schemas.microsoft.com/office/drawing/2014/main" id="{41D9E327-1ADC-4CFC-738D-0A4251A1F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97591" y="1296353"/>
            <a:ext cx="5872846" cy="4404635"/>
          </a:xfrm>
          <a:prstGeom prst="rect">
            <a:avLst/>
          </a:prstGeom>
        </p:spPr>
      </p:pic>
      <p:pic>
        <p:nvPicPr>
          <p:cNvPr id="4" name="Billede 3" descr="Et billede, der indeholder kunst, Børnekunst, Kreativ kunst, maleri&#10;&#10;Indhold genereret af kunstig intelligens kan være forkert.">
            <a:extLst>
              <a:ext uri="{FF2B5EF4-FFF2-40B4-BE49-F238E27FC236}">
                <a16:creationId xmlns:a16="http://schemas.microsoft.com/office/drawing/2014/main" id="{E44CEDA6-F12A-E67C-BA17-AFF9F97085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78889" y="1198152"/>
            <a:ext cx="5644605" cy="4233454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D3FF3B68-B200-B810-88A7-709331FA311B}"/>
              </a:ext>
            </a:extLst>
          </p:cNvPr>
          <p:cNvSpPr txBox="1"/>
          <p:nvPr/>
        </p:nvSpPr>
        <p:spPr>
          <a:xfrm>
            <a:off x="226423" y="775063"/>
            <a:ext cx="1515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Mixed media: </a:t>
            </a:r>
            <a:br>
              <a:rPr lang="da-DK" dirty="0"/>
            </a:br>
            <a:r>
              <a:rPr lang="da-DK" dirty="0"/>
              <a:t>Foto og maleri</a:t>
            </a:r>
          </a:p>
        </p:txBody>
      </p:sp>
    </p:spTree>
    <p:extLst>
      <p:ext uri="{BB962C8B-B14F-4D97-AF65-F5344CB8AC3E}">
        <p14:creationId xmlns:p14="http://schemas.microsoft.com/office/powerpoint/2010/main" val="817614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Et billede, der indeholder kunst, maleri, Børnekunst, hvirvelløse dyr&#10;&#10;Indhold genereret af kunstig intelligens kan være forkert.">
            <a:extLst>
              <a:ext uri="{FF2B5EF4-FFF2-40B4-BE49-F238E27FC236}">
                <a16:creationId xmlns:a16="http://schemas.microsoft.com/office/drawing/2014/main" id="{992499A3-8A2A-9E93-BE02-AFCE60B17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12" y="343470"/>
            <a:ext cx="8665028" cy="644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961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kunst, tegning, maleri, illustration/afbildning&#10;&#10;Indhold genereret af kunstig intelligens kan være forkert.">
            <a:extLst>
              <a:ext uri="{FF2B5EF4-FFF2-40B4-BE49-F238E27FC236}">
                <a16:creationId xmlns:a16="http://schemas.microsoft.com/office/drawing/2014/main" id="{64C0E003-A651-3F27-3A6C-86A682C650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94" y="544516"/>
            <a:ext cx="10468011" cy="605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398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Fastfood, kunst, mad, indendørs&#10;&#10;Indhold genereret af kunstig intelligens kan være forkert.">
            <a:extLst>
              <a:ext uri="{FF2B5EF4-FFF2-40B4-BE49-F238E27FC236}">
                <a16:creationId xmlns:a16="http://schemas.microsoft.com/office/drawing/2014/main" id="{D44EFA68-42E1-2C90-DA4C-1C0BDC82F1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36345" y="1661432"/>
            <a:ext cx="5758543" cy="4318907"/>
          </a:xfrm>
          <a:prstGeom prst="rect">
            <a:avLst/>
          </a:prstGeom>
        </p:spPr>
      </p:pic>
      <p:pic>
        <p:nvPicPr>
          <p:cNvPr id="5" name="Billede 4" descr="Et billede, der indeholder vase, kunst, tekst, indendørs&#10;&#10;Indhold genereret af kunstig intelligens kan være forkert.">
            <a:extLst>
              <a:ext uri="{FF2B5EF4-FFF2-40B4-BE49-F238E27FC236}">
                <a16:creationId xmlns:a16="http://schemas.microsoft.com/office/drawing/2014/main" id="{4298CDFA-D685-8A94-29BE-39D50FD250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27360" y="1582510"/>
            <a:ext cx="5968999" cy="4476749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A9E8BC96-CE0F-BB29-B2E9-C6B1A1958DA4}"/>
              </a:ext>
            </a:extLst>
          </p:cNvPr>
          <p:cNvSpPr txBox="1"/>
          <p:nvPr/>
        </p:nvSpPr>
        <p:spPr>
          <a:xfrm>
            <a:off x="391886" y="174171"/>
            <a:ext cx="3849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/>
              <a:t>Lerskulpturer</a:t>
            </a:r>
            <a:r>
              <a:rPr lang="da-DK" dirty="0"/>
              <a:t>/vaser</a:t>
            </a:r>
          </a:p>
        </p:txBody>
      </p:sp>
    </p:spTree>
    <p:extLst>
      <p:ext uri="{BB962C8B-B14F-4D97-AF65-F5344CB8AC3E}">
        <p14:creationId xmlns:p14="http://schemas.microsoft.com/office/powerpoint/2010/main" val="551321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ette indeholder et billede af ">
            <a:extLst>
              <a:ext uri="{FF2B5EF4-FFF2-40B4-BE49-F238E27FC236}">
                <a16:creationId xmlns:a16="http://schemas.microsoft.com/office/drawing/2014/main" id="{134003E3-8697-6FEE-22D0-189F1098B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54" y="194310"/>
            <a:ext cx="2959521" cy="4075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A mesmerizing deep-sea octopus with glowing tentacles, drifting through the abyss. Nature’s most magical creature!  #Bioluminescence #DeepSeaCreatures #OceanArt">
            <a:extLst>
              <a:ext uri="{FF2B5EF4-FFF2-40B4-BE49-F238E27FC236}">
                <a16:creationId xmlns:a16="http://schemas.microsoft.com/office/drawing/2014/main" id="{B8F202DE-2D39-F28E-1216-503E2DD06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891" y="90676"/>
            <a:ext cx="3777252" cy="667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036B1B32-E2F0-72EF-E927-1F5651A09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04640"/>
            <a:ext cx="3838575" cy="255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Живет в океане большой осьминог, Он очень печален, всегда одинок, Он плавает ночью, а днем больше спит, Поэтому часто он очень грустит. Друзей у него не бывает совсем, В пещере запрячется он от проблем, И так проживает за годом он год, Но друга себе так и не заведет.">
            <a:extLst>
              <a:ext uri="{FF2B5EF4-FFF2-40B4-BE49-F238E27FC236}">
                <a16:creationId xmlns:a16="http://schemas.microsoft.com/office/drawing/2014/main" id="{77037F54-FB07-E659-0AE3-5910585B3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575" y="333647"/>
            <a:ext cx="4514850" cy="659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709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87</Words>
  <Application>Microsoft Office PowerPoint</Application>
  <PresentationFormat>Widescreen</PresentationFormat>
  <Paragraphs>8</Paragraphs>
  <Slides>14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Trine Anker</dc:creator>
  <cp:lastModifiedBy>Trine Anker</cp:lastModifiedBy>
  <cp:revision>3</cp:revision>
  <dcterms:created xsi:type="dcterms:W3CDTF">2025-03-25T09:49:29Z</dcterms:created>
  <dcterms:modified xsi:type="dcterms:W3CDTF">2025-03-25T14:31:13Z</dcterms:modified>
</cp:coreProperties>
</file>