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9" r:id="rId6"/>
    <p:sldId id="270" r:id="rId7"/>
    <p:sldId id="271" r:id="rId8"/>
    <p:sldId id="274" r:id="rId9"/>
    <p:sldId id="273" r:id="rId10"/>
  </p:sldIdLst>
  <p:sldSz cx="18288000" cy="10287000"/>
  <p:notesSz cx="6858000" cy="9144000"/>
  <p:embeddedFontLst>
    <p:embeddedFont>
      <p:font typeface="Forum" panose="020B0604020202020204" charset="0"/>
      <p:regular r:id="rId12"/>
    </p:embeddedFont>
    <p:embeddedFont>
      <p:font typeface="Nunito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 rotWithShape="1">
          <a:blip r:embed="rId2">
            <a:alphaModFix/>
          </a:blip>
          <a:srcRect r="21728" b="21929"/>
          <a:stretch/>
        </p:blipFill>
        <p:spPr>
          <a:xfrm>
            <a:off x="9132650" y="4294600"/>
            <a:ext cx="9155349" cy="599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3"/>
          <p:cNvPicPr preferRelativeResize="0"/>
          <p:nvPr/>
        </p:nvPicPr>
        <p:blipFill rotWithShape="1">
          <a:blip r:embed="rId3">
            <a:alphaModFix/>
          </a:blip>
          <a:srcRect l="17756" t="20432"/>
          <a:stretch/>
        </p:blipFill>
        <p:spPr>
          <a:xfrm>
            <a:off x="91586" y="146538"/>
            <a:ext cx="4454351" cy="430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"/>
          <p:cNvSpPr/>
          <p:nvPr/>
        </p:nvSpPr>
        <p:spPr>
          <a:xfrm rot="10800000">
            <a:off x="7514452" y="2711893"/>
            <a:ext cx="10773548" cy="1407160"/>
          </a:xfrm>
          <a:custGeom>
            <a:avLst/>
            <a:gdLst/>
            <a:ahLst/>
            <a:cxnLst/>
            <a:rect l="l" t="t" r="r" b="b"/>
            <a:pathLst>
              <a:path w="3111494" h="406400" extrusionOk="0">
                <a:moveTo>
                  <a:pt x="2908294" y="0"/>
                </a:moveTo>
                <a:lnTo>
                  <a:pt x="0" y="0"/>
                </a:lnTo>
                <a:lnTo>
                  <a:pt x="0" y="406400"/>
                </a:lnTo>
                <a:lnTo>
                  <a:pt x="2908294" y="406400"/>
                </a:lnTo>
                <a:lnTo>
                  <a:pt x="3111494" y="203200"/>
                </a:lnTo>
                <a:lnTo>
                  <a:pt x="2908294" y="0"/>
                </a:lnTo>
                <a:close/>
              </a:path>
            </a:pathLst>
          </a:custGeom>
          <a:solidFill>
            <a:srgbClr val="D6622F"/>
          </a:solidFill>
          <a:ln>
            <a:noFill/>
          </a:ln>
        </p:spPr>
      </p:sp>
      <p:grpSp>
        <p:nvGrpSpPr>
          <p:cNvPr id="13" name="Google Shape;13;p3"/>
          <p:cNvGrpSpPr/>
          <p:nvPr/>
        </p:nvGrpSpPr>
        <p:grpSpPr>
          <a:xfrm rot="-1638688">
            <a:off x="477981" y="4387361"/>
            <a:ext cx="3086082" cy="3146357"/>
            <a:chOff x="0" y="-15875"/>
            <a:chExt cx="812800" cy="828675"/>
          </a:xfrm>
        </p:grpSpPr>
        <p:sp>
          <p:nvSpPr>
            <p:cNvPr id="14" name="Google Shape;14;p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697946"/>
            </a:solidFill>
            <a:ln>
              <a:noFill/>
            </a:ln>
          </p:spPr>
        </p:sp>
        <p:sp>
          <p:nvSpPr>
            <p:cNvPr id="15" name="Google Shape;15;p3"/>
            <p:cNvSpPr txBox="1"/>
            <p:nvPr/>
          </p:nvSpPr>
          <p:spPr>
            <a:xfrm>
              <a:off x="127000" y="-15875"/>
              <a:ext cx="558900" cy="70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6;p3"/>
          <p:cNvPicPr preferRelativeResize="0"/>
          <p:nvPr/>
        </p:nvPicPr>
        <p:blipFill rotWithShape="1">
          <a:blip r:embed="rId4">
            <a:alphaModFix/>
          </a:blip>
          <a:srcRect l="22684" b="28382"/>
          <a:stretch/>
        </p:blipFill>
        <p:spPr>
          <a:xfrm>
            <a:off x="0" y="4550475"/>
            <a:ext cx="4968149" cy="5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-130200" y="2382460"/>
            <a:ext cx="18548400" cy="4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400"/>
              <a:buFont typeface="Forum"/>
              <a:buNone/>
              <a:defRPr sz="21400" i="0" u="none" strike="noStrike" cap="none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2pPr>
            <a:lvl3pPr lvl="2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3pPr>
            <a:lvl4pPr lvl="3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4pPr>
            <a:lvl5pPr lvl="4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5pPr>
            <a:lvl6pPr lvl="5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6pPr>
            <a:lvl7pPr lvl="6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7pPr>
            <a:lvl8pPr lvl="7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8pPr>
            <a:lvl9pPr lvl="8" rtl="0"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481250" y="7686450"/>
            <a:ext cx="9325500" cy="620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2750"/>
              <a:buNone/>
              <a:defRPr sz="2750"/>
            </a:lvl1pPr>
            <a:lvl2pPr lvl="1">
              <a:spcBef>
                <a:spcPts val="560"/>
              </a:spcBef>
              <a:spcAft>
                <a:spcPts val="0"/>
              </a:spcAft>
              <a:buSzPts val="215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15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bg>
      <p:bgPr>
        <a:solidFill>
          <a:srgbClr val="D6622F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-130200" y="870888"/>
            <a:ext cx="18548400" cy="413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150"/>
              <a:buNone/>
              <a:defRPr sz="191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1" name="Google Shape;21;p4"/>
          <p:cNvGrpSpPr/>
          <p:nvPr/>
        </p:nvGrpSpPr>
        <p:grpSpPr>
          <a:xfrm>
            <a:off x="1082676" y="3966882"/>
            <a:ext cx="3682878" cy="3754809"/>
            <a:chOff x="0" y="-15875"/>
            <a:chExt cx="812800" cy="828675"/>
          </a:xfrm>
        </p:grpSpPr>
        <p:sp>
          <p:nvSpPr>
            <p:cNvPr id="22" name="Google Shape;22;p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</p:sp>
        <p:sp>
          <p:nvSpPr>
            <p:cNvPr id="23" name="Google Shape;23;p4"/>
            <p:cNvSpPr txBox="1"/>
            <p:nvPr/>
          </p:nvSpPr>
          <p:spPr>
            <a:xfrm>
              <a:off x="127000" y="-15875"/>
              <a:ext cx="558900" cy="70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" name="Google Shape;24;p4"/>
          <p:cNvGrpSpPr/>
          <p:nvPr/>
        </p:nvGrpSpPr>
        <p:grpSpPr>
          <a:xfrm>
            <a:off x="7302576" y="3966882"/>
            <a:ext cx="3682878" cy="3754809"/>
            <a:chOff x="0" y="-15875"/>
            <a:chExt cx="812800" cy="828675"/>
          </a:xfrm>
        </p:grpSpPr>
        <p:sp>
          <p:nvSpPr>
            <p:cNvPr id="25" name="Google Shape;25;p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</p:sp>
        <p:sp>
          <p:nvSpPr>
            <p:cNvPr id="26" name="Google Shape;26;p4"/>
            <p:cNvSpPr txBox="1"/>
            <p:nvPr/>
          </p:nvSpPr>
          <p:spPr>
            <a:xfrm>
              <a:off x="127000" y="-15875"/>
              <a:ext cx="558900" cy="70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" name="Google Shape;27;p4"/>
          <p:cNvGrpSpPr/>
          <p:nvPr/>
        </p:nvGrpSpPr>
        <p:grpSpPr>
          <a:xfrm>
            <a:off x="13563627" y="3966882"/>
            <a:ext cx="3682878" cy="3754809"/>
            <a:chOff x="0" y="-15875"/>
            <a:chExt cx="812800" cy="828675"/>
          </a:xfrm>
        </p:grpSpPr>
        <p:sp>
          <p:nvSpPr>
            <p:cNvPr id="28" name="Google Shape;28;p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</p:sp>
        <p:sp>
          <p:nvSpPr>
            <p:cNvPr id="29" name="Google Shape;29;p4"/>
            <p:cNvSpPr txBox="1"/>
            <p:nvPr/>
          </p:nvSpPr>
          <p:spPr>
            <a:xfrm>
              <a:off x="127000" y="-15875"/>
              <a:ext cx="558900" cy="70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30;p4"/>
          <p:cNvSpPr txBox="1"/>
          <p:nvPr/>
        </p:nvSpPr>
        <p:spPr>
          <a:xfrm>
            <a:off x="1193850" y="4298875"/>
            <a:ext cx="3378300" cy="29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76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  <a:endParaRPr/>
          </a:p>
        </p:txBody>
      </p:sp>
      <p:sp>
        <p:nvSpPr>
          <p:cNvPr id="31" name="Google Shape;31;p4"/>
          <p:cNvSpPr txBox="1"/>
          <p:nvPr/>
        </p:nvSpPr>
        <p:spPr>
          <a:xfrm>
            <a:off x="7061372" y="4298874"/>
            <a:ext cx="4165200" cy="29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76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/>
          </a:p>
        </p:txBody>
      </p:sp>
      <p:sp>
        <p:nvSpPr>
          <p:cNvPr id="32" name="Google Shape;32;p4"/>
          <p:cNvSpPr txBox="1"/>
          <p:nvPr/>
        </p:nvSpPr>
        <p:spPr>
          <a:xfrm>
            <a:off x="13858090" y="4298874"/>
            <a:ext cx="3093900" cy="29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76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800400" y="7980675"/>
            <a:ext cx="4165200" cy="68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2750"/>
              <a:buNone/>
              <a:defRPr sz="2750" b="1"/>
            </a:lvl1pPr>
            <a:lvl2pPr lvl="1">
              <a:spcBef>
                <a:spcPts val="560"/>
              </a:spcBef>
              <a:spcAft>
                <a:spcPts val="0"/>
              </a:spcAft>
              <a:buSzPts val="215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15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ubTitle" idx="2"/>
          </p:nvPr>
        </p:nvSpPr>
        <p:spPr>
          <a:xfrm>
            <a:off x="7061413" y="7980675"/>
            <a:ext cx="4165200" cy="68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750"/>
              <a:buNone/>
              <a:defRPr sz="27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15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15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3"/>
          </p:nvPr>
        </p:nvSpPr>
        <p:spPr>
          <a:xfrm>
            <a:off x="13322438" y="7980675"/>
            <a:ext cx="4165200" cy="68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750"/>
              <a:buNone/>
              <a:defRPr sz="27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15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15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15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3">
    <p:bg>
      <p:bgPr>
        <a:solidFill>
          <a:srgbClr val="697946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0" y="0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/>
          <p:nvPr/>
        </p:nvSpPr>
        <p:spPr>
          <a:xfrm>
            <a:off x="5721088" y="626622"/>
            <a:ext cx="6845808" cy="6845808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lnTo>
                  <a:pt x="466396" y="87561"/>
                </a:lnTo>
                <a:lnTo>
                  <a:pt x="553838" y="27679"/>
                </a:lnTo>
                <a:lnTo>
                  <a:pt x="578287" y="131093"/>
                </a:lnTo>
                <a:lnTo>
                  <a:pt x="681363" y="106978"/>
                </a:lnTo>
                <a:lnTo>
                  <a:pt x="666963" y="212279"/>
                </a:lnTo>
                <a:lnTo>
                  <a:pt x="771752" y="227186"/>
                </a:lnTo>
                <a:lnTo>
                  <a:pt x="720448" y="320152"/>
                </a:lnTo>
                <a:lnTo>
                  <a:pt x="812800" y="372069"/>
                </a:lnTo>
                <a:lnTo>
                  <a:pt x="731520" y="440145"/>
                </a:lnTo>
                <a:lnTo>
                  <a:pt x="798961" y="522061"/>
                </a:lnTo>
                <a:lnTo>
                  <a:pt x="698682" y="556053"/>
                </a:lnTo>
                <a:lnTo>
                  <a:pt x="732104" y="656904"/>
                </a:lnTo>
                <a:lnTo>
                  <a:pt x="626370" y="652219"/>
                </a:lnTo>
                <a:lnTo>
                  <a:pt x="621259" y="758384"/>
                </a:lnTo>
                <a:lnTo>
                  <a:pt x="524350" y="715658"/>
                </a:lnTo>
                <a:lnTo>
                  <a:pt x="481396" y="812800"/>
                </a:lnTo>
                <a:lnTo>
                  <a:pt x="406400" y="737801"/>
                </a:lnTo>
                <a:lnTo>
                  <a:pt x="331404" y="812800"/>
                </a:lnTo>
                <a:lnTo>
                  <a:pt x="288450" y="715658"/>
                </a:lnTo>
                <a:lnTo>
                  <a:pt x="191541" y="758384"/>
                </a:lnTo>
                <a:lnTo>
                  <a:pt x="186430" y="652219"/>
                </a:lnTo>
                <a:lnTo>
                  <a:pt x="80696" y="656904"/>
                </a:lnTo>
                <a:lnTo>
                  <a:pt x="114118" y="556053"/>
                </a:lnTo>
                <a:lnTo>
                  <a:pt x="13839" y="522061"/>
                </a:lnTo>
                <a:lnTo>
                  <a:pt x="81280" y="440145"/>
                </a:lnTo>
                <a:lnTo>
                  <a:pt x="0" y="372069"/>
                </a:lnTo>
                <a:lnTo>
                  <a:pt x="92352" y="320152"/>
                </a:lnTo>
                <a:lnTo>
                  <a:pt x="41047" y="227186"/>
                </a:lnTo>
                <a:lnTo>
                  <a:pt x="145837" y="212279"/>
                </a:lnTo>
                <a:lnTo>
                  <a:pt x="131437" y="106978"/>
                </a:lnTo>
                <a:lnTo>
                  <a:pt x="234513" y="131093"/>
                </a:lnTo>
                <a:lnTo>
                  <a:pt x="258962" y="27679"/>
                </a:lnTo>
                <a:lnTo>
                  <a:pt x="346404" y="87561"/>
                </a:lnTo>
                <a:lnTo>
                  <a:pt x="406400" y="0"/>
                </a:lnTo>
                <a:close/>
              </a:path>
            </a:pathLst>
          </a:custGeom>
          <a:solidFill>
            <a:srgbClr val="EBE7DB"/>
          </a:solidFill>
          <a:ln>
            <a:noFill/>
          </a:ln>
        </p:spPr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-130200" y="1723263"/>
            <a:ext cx="18548400" cy="413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97946"/>
              </a:buClr>
              <a:buSzPts val="37000"/>
              <a:buNone/>
              <a:defRPr sz="37000">
                <a:solidFill>
                  <a:srgbClr val="69794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2pPr>
            <a:lvl3pPr lvl="2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3pPr>
            <a:lvl4pPr lvl="3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4pPr>
            <a:lvl5pPr lvl="4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5pPr>
            <a:lvl6pPr lvl="5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6pPr>
            <a:lvl7pPr lvl="6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7pPr>
            <a:lvl8pPr lvl="7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8pPr>
            <a:lvl9pPr lvl="8">
              <a:spcBef>
                <a:spcPts val="0"/>
              </a:spcBef>
              <a:spcAft>
                <a:spcPts val="0"/>
              </a:spcAft>
              <a:buSzPts val="37000"/>
              <a:buNone/>
              <a:defRPr sz="37000"/>
            </a:lvl9pPr>
          </a:lstStyle>
          <a:p>
            <a:endParaRPr/>
          </a:p>
        </p:txBody>
      </p:sp>
      <p:grpSp>
        <p:nvGrpSpPr>
          <p:cNvPr id="40" name="Google Shape;40;p5"/>
          <p:cNvGrpSpPr/>
          <p:nvPr/>
        </p:nvGrpSpPr>
        <p:grpSpPr>
          <a:xfrm>
            <a:off x="3136279" y="7266352"/>
            <a:ext cx="12016049" cy="1896707"/>
            <a:chOff x="0" y="-142875"/>
            <a:chExt cx="3164700" cy="499541"/>
          </a:xfrm>
        </p:grpSpPr>
        <p:sp>
          <p:nvSpPr>
            <p:cNvPr id="41" name="Google Shape;41;p5"/>
            <p:cNvSpPr/>
            <p:nvPr/>
          </p:nvSpPr>
          <p:spPr>
            <a:xfrm>
              <a:off x="0" y="0"/>
              <a:ext cx="3164561" cy="356666"/>
            </a:xfrm>
            <a:custGeom>
              <a:avLst/>
              <a:gdLst/>
              <a:ahLst/>
              <a:cxnLst/>
              <a:rect l="l" t="t" r="r" b="b"/>
              <a:pathLst>
                <a:path w="3164561" h="356666" extrusionOk="0">
                  <a:moveTo>
                    <a:pt x="0" y="0"/>
                  </a:moveTo>
                  <a:lnTo>
                    <a:pt x="3164561" y="0"/>
                  </a:lnTo>
                  <a:lnTo>
                    <a:pt x="3164561" y="356666"/>
                  </a:lnTo>
                  <a:lnTo>
                    <a:pt x="0" y="356666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</p:sp>
        <p:sp>
          <p:nvSpPr>
            <p:cNvPr id="42" name="Google Shape;42;p5"/>
            <p:cNvSpPr txBox="1"/>
            <p:nvPr/>
          </p:nvSpPr>
          <p:spPr>
            <a:xfrm>
              <a:off x="0" y="-142875"/>
              <a:ext cx="3164700" cy="4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" name="Google Shape;43;p5"/>
          <p:cNvSpPr txBox="1">
            <a:spLocks noGrp="1"/>
          </p:cNvSpPr>
          <p:nvPr>
            <p:ph type="title" idx="2"/>
          </p:nvPr>
        </p:nvSpPr>
        <p:spPr>
          <a:xfrm>
            <a:off x="3639450" y="8053277"/>
            <a:ext cx="11009100" cy="90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97946"/>
              </a:buClr>
              <a:buSzPts val="6300"/>
              <a:buFont typeface="Nunito"/>
              <a:buNone/>
              <a:defRPr sz="6300" b="1">
                <a:solidFill>
                  <a:srgbClr val="69794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2">
    <p:bg>
      <p:bgPr>
        <a:solidFill>
          <a:srgbClr val="EBE7DB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6351550" y="1466700"/>
            <a:ext cx="11704800" cy="413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-1" y="1466700"/>
            <a:ext cx="7772770" cy="2726944"/>
          </a:xfrm>
          <a:custGeom>
            <a:avLst/>
            <a:gdLst/>
            <a:ahLst/>
            <a:cxnLst/>
            <a:rect l="l" t="t" r="r" b="b"/>
            <a:pathLst>
              <a:path w="2423311" h="812800" extrusionOk="0">
                <a:moveTo>
                  <a:pt x="2423311" y="406400"/>
                </a:moveTo>
                <a:lnTo>
                  <a:pt x="2016911" y="0"/>
                </a:lnTo>
                <a:lnTo>
                  <a:pt x="2016911" y="203200"/>
                </a:lnTo>
                <a:lnTo>
                  <a:pt x="0" y="203200"/>
                </a:lnTo>
                <a:lnTo>
                  <a:pt x="0" y="609600"/>
                </a:lnTo>
                <a:lnTo>
                  <a:pt x="2016911" y="609600"/>
                </a:lnTo>
                <a:lnTo>
                  <a:pt x="2016911" y="812800"/>
                </a:lnTo>
                <a:lnTo>
                  <a:pt x="2423311" y="406400"/>
                </a:lnTo>
                <a:close/>
              </a:path>
            </a:pathLst>
          </a:custGeom>
          <a:solidFill>
            <a:srgbClr val="697946"/>
          </a:solidFill>
          <a:ln>
            <a:noFill/>
          </a:ln>
        </p:spPr>
      </p:sp>
      <p:pic>
        <p:nvPicPr>
          <p:cNvPr id="47" name="Google Shape;47;p6"/>
          <p:cNvPicPr preferRelativeResize="0"/>
          <p:nvPr/>
        </p:nvPicPr>
        <p:blipFill rotWithShape="1">
          <a:blip r:embed="rId2">
            <a:alphaModFix/>
          </a:blip>
          <a:srcRect l="2827"/>
          <a:stretch/>
        </p:blipFill>
        <p:spPr>
          <a:xfrm>
            <a:off x="0" y="2725"/>
            <a:ext cx="12203899" cy="102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8604400" y="5870050"/>
            <a:ext cx="7199100" cy="312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125">
              <a:spcBef>
                <a:spcPts val="640"/>
              </a:spcBef>
              <a:spcAft>
                <a:spcPts val="0"/>
              </a:spcAft>
              <a:buSzPts val="2150"/>
              <a:buChar char="•"/>
              <a:defRPr/>
            </a:lvl1pPr>
            <a:lvl2pPr marL="914400" lvl="1" indent="-365125">
              <a:spcBef>
                <a:spcPts val="560"/>
              </a:spcBef>
              <a:spcAft>
                <a:spcPts val="0"/>
              </a:spcAft>
              <a:buSzPts val="2150"/>
              <a:buChar char="–"/>
              <a:defRPr/>
            </a:lvl2pPr>
            <a:lvl3pPr marL="1371600" lvl="2" indent="-365125">
              <a:spcBef>
                <a:spcPts val="480"/>
              </a:spcBef>
              <a:spcAft>
                <a:spcPts val="0"/>
              </a:spcAft>
              <a:buSzPts val="2150"/>
              <a:buChar char="•"/>
              <a:defRPr/>
            </a:lvl3pPr>
            <a:lvl4pPr marL="1828800" lvl="3" indent="-365125">
              <a:spcBef>
                <a:spcPts val="400"/>
              </a:spcBef>
              <a:spcAft>
                <a:spcPts val="0"/>
              </a:spcAft>
              <a:buSzPts val="2150"/>
              <a:buChar char="–"/>
              <a:defRPr/>
            </a:lvl4pPr>
            <a:lvl5pPr marL="2286000" lvl="4" indent="-365125">
              <a:spcBef>
                <a:spcPts val="400"/>
              </a:spcBef>
              <a:spcAft>
                <a:spcPts val="0"/>
              </a:spcAft>
              <a:buSzPts val="2150"/>
              <a:buChar char="»"/>
              <a:defRPr/>
            </a:lvl5pPr>
            <a:lvl6pPr marL="2743200" lvl="5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6pPr>
            <a:lvl7pPr marL="3200400" lvl="6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7pPr>
            <a:lvl8pPr marL="3657600" lvl="7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8pPr>
            <a:lvl9pPr marL="4114800" lvl="8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bg>
      <p:bgPr>
        <a:solidFill>
          <a:srgbClr val="697946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7"/>
          <p:cNvGrpSpPr/>
          <p:nvPr/>
        </p:nvGrpSpPr>
        <p:grpSpPr>
          <a:xfrm>
            <a:off x="2010344" y="3084166"/>
            <a:ext cx="2534717" cy="2534717"/>
            <a:chOff x="0" y="0"/>
            <a:chExt cx="812800" cy="812800"/>
          </a:xfrm>
        </p:grpSpPr>
        <p:sp>
          <p:nvSpPr>
            <p:cNvPr id="51" name="Google Shape;51;p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</p:sp>
        <p:sp>
          <p:nvSpPr>
            <p:cNvPr id="52" name="Google Shape;52;p7"/>
            <p:cNvSpPr txBox="1"/>
            <p:nvPr/>
          </p:nvSpPr>
          <p:spPr>
            <a:xfrm>
              <a:off x="152400" y="9525"/>
              <a:ext cx="5079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" name="Google Shape;53;p7"/>
          <p:cNvGrpSpPr/>
          <p:nvPr/>
        </p:nvGrpSpPr>
        <p:grpSpPr>
          <a:xfrm>
            <a:off x="7773334" y="3084166"/>
            <a:ext cx="2534717" cy="2534717"/>
            <a:chOff x="0" y="0"/>
            <a:chExt cx="812800" cy="812800"/>
          </a:xfrm>
        </p:grpSpPr>
        <p:sp>
          <p:nvSpPr>
            <p:cNvPr id="54" name="Google Shape;54;p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</p:sp>
        <p:sp>
          <p:nvSpPr>
            <p:cNvPr id="55" name="Google Shape;55;p7"/>
            <p:cNvSpPr txBox="1"/>
            <p:nvPr/>
          </p:nvSpPr>
          <p:spPr>
            <a:xfrm>
              <a:off x="152400" y="9525"/>
              <a:ext cx="5079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7"/>
          <p:cNvGrpSpPr/>
          <p:nvPr/>
        </p:nvGrpSpPr>
        <p:grpSpPr>
          <a:xfrm>
            <a:off x="13536324" y="3084166"/>
            <a:ext cx="2534717" cy="2534717"/>
            <a:chOff x="0" y="0"/>
            <a:chExt cx="812800" cy="812800"/>
          </a:xfrm>
        </p:grpSpPr>
        <p:sp>
          <p:nvSpPr>
            <p:cNvPr id="57" name="Google Shape;57;p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</p:sp>
        <p:sp>
          <p:nvSpPr>
            <p:cNvPr id="58" name="Google Shape;58;p7"/>
            <p:cNvSpPr txBox="1"/>
            <p:nvPr/>
          </p:nvSpPr>
          <p:spPr>
            <a:xfrm>
              <a:off x="152400" y="9525"/>
              <a:ext cx="5079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t="26707" b="26707"/>
          <a:stretch/>
        </p:blipFill>
        <p:spPr>
          <a:xfrm>
            <a:off x="0" y="4607466"/>
            <a:ext cx="18287998" cy="567953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/>
        </p:nvSpPr>
        <p:spPr>
          <a:xfrm>
            <a:off x="2640397" y="488898"/>
            <a:ext cx="13007100" cy="20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12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Modern Philosophy</a:t>
            </a:r>
            <a:endParaRPr/>
          </a:p>
        </p:txBody>
      </p:sp>
      <p:pic>
        <p:nvPicPr>
          <p:cNvPr id="61" name="Google Shape;6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3117" y="3668477"/>
            <a:ext cx="1255308" cy="13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5351" y="3691246"/>
            <a:ext cx="1490675" cy="13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69956" y="3615763"/>
            <a:ext cx="1394968" cy="145408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>
            <a:spLocks noGrp="1"/>
          </p:cNvSpPr>
          <p:nvPr>
            <p:ph type="body" idx="1"/>
          </p:nvPr>
        </p:nvSpPr>
        <p:spPr>
          <a:xfrm>
            <a:off x="1275500" y="5982425"/>
            <a:ext cx="4004400" cy="1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125">
              <a:spcBef>
                <a:spcPts val="640"/>
              </a:spcBef>
              <a:spcAft>
                <a:spcPts val="0"/>
              </a:spcAft>
              <a:buSzPts val="2150"/>
              <a:buChar char="•"/>
              <a:defRPr/>
            </a:lvl1pPr>
            <a:lvl2pPr marL="914400" lvl="1" indent="-365125">
              <a:spcBef>
                <a:spcPts val="560"/>
              </a:spcBef>
              <a:spcAft>
                <a:spcPts val="0"/>
              </a:spcAft>
              <a:buSzPts val="2150"/>
              <a:buChar char="–"/>
              <a:defRPr/>
            </a:lvl2pPr>
            <a:lvl3pPr marL="1371600" lvl="2" indent="-365125">
              <a:spcBef>
                <a:spcPts val="480"/>
              </a:spcBef>
              <a:spcAft>
                <a:spcPts val="0"/>
              </a:spcAft>
              <a:buSzPts val="2150"/>
              <a:buChar char="•"/>
              <a:defRPr/>
            </a:lvl3pPr>
            <a:lvl4pPr marL="1828800" lvl="3" indent="-365125">
              <a:spcBef>
                <a:spcPts val="400"/>
              </a:spcBef>
              <a:spcAft>
                <a:spcPts val="0"/>
              </a:spcAft>
              <a:buSzPts val="2150"/>
              <a:buChar char="–"/>
              <a:defRPr/>
            </a:lvl4pPr>
            <a:lvl5pPr marL="2286000" lvl="4" indent="-365125">
              <a:spcBef>
                <a:spcPts val="400"/>
              </a:spcBef>
              <a:spcAft>
                <a:spcPts val="0"/>
              </a:spcAft>
              <a:buSzPts val="2150"/>
              <a:buChar char="»"/>
              <a:defRPr/>
            </a:lvl5pPr>
            <a:lvl6pPr marL="2743200" lvl="5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6pPr>
            <a:lvl7pPr marL="3200400" lvl="6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7pPr>
            <a:lvl8pPr marL="3657600" lvl="7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8pPr>
            <a:lvl9pPr marL="4114800" lvl="8" indent="-365125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2"/>
          </p:nvPr>
        </p:nvSpPr>
        <p:spPr>
          <a:xfrm>
            <a:off x="7038488" y="5982425"/>
            <a:ext cx="4004400" cy="1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125" rtl="0">
              <a:spcBef>
                <a:spcPts val="640"/>
              </a:spcBef>
              <a:spcAft>
                <a:spcPts val="0"/>
              </a:spcAft>
              <a:buSzPts val="2150"/>
              <a:buChar char="•"/>
              <a:defRPr/>
            </a:lvl1pPr>
            <a:lvl2pPr marL="914400" lvl="1" indent="-365125" rtl="0">
              <a:spcBef>
                <a:spcPts val="560"/>
              </a:spcBef>
              <a:spcAft>
                <a:spcPts val="0"/>
              </a:spcAft>
              <a:buSzPts val="2150"/>
              <a:buChar char="–"/>
              <a:defRPr/>
            </a:lvl2pPr>
            <a:lvl3pPr marL="1371600" lvl="2" indent="-365125" rtl="0">
              <a:spcBef>
                <a:spcPts val="480"/>
              </a:spcBef>
              <a:spcAft>
                <a:spcPts val="0"/>
              </a:spcAft>
              <a:buSzPts val="2150"/>
              <a:buChar char="•"/>
              <a:defRPr/>
            </a:lvl3pPr>
            <a:lvl4pPr marL="1828800" lvl="3" indent="-365125" rtl="0">
              <a:spcBef>
                <a:spcPts val="400"/>
              </a:spcBef>
              <a:spcAft>
                <a:spcPts val="0"/>
              </a:spcAft>
              <a:buSzPts val="2150"/>
              <a:buChar char="–"/>
              <a:defRPr/>
            </a:lvl4pPr>
            <a:lvl5pPr marL="2286000" lvl="4" indent="-365125" rtl="0">
              <a:spcBef>
                <a:spcPts val="400"/>
              </a:spcBef>
              <a:spcAft>
                <a:spcPts val="0"/>
              </a:spcAft>
              <a:buSzPts val="2150"/>
              <a:buChar char="»"/>
              <a:defRPr/>
            </a:lvl5pPr>
            <a:lvl6pPr marL="2743200" lvl="5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6pPr>
            <a:lvl7pPr marL="3200400" lvl="6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7pPr>
            <a:lvl8pPr marL="3657600" lvl="7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8pPr>
            <a:lvl9pPr marL="4114800" lvl="8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3"/>
          </p:nvPr>
        </p:nvSpPr>
        <p:spPr>
          <a:xfrm>
            <a:off x="12765225" y="5982425"/>
            <a:ext cx="4004400" cy="1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125" rtl="0">
              <a:spcBef>
                <a:spcPts val="640"/>
              </a:spcBef>
              <a:spcAft>
                <a:spcPts val="0"/>
              </a:spcAft>
              <a:buSzPts val="2150"/>
              <a:buChar char="•"/>
              <a:defRPr/>
            </a:lvl1pPr>
            <a:lvl2pPr marL="914400" lvl="1" indent="-365125" rtl="0">
              <a:spcBef>
                <a:spcPts val="560"/>
              </a:spcBef>
              <a:spcAft>
                <a:spcPts val="0"/>
              </a:spcAft>
              <a:buSzPts val="2150"/>
              <a:buChar char="–"/>
              <a:defRPr/>
            </a:lvl2pPr>
            <a:lvl3pPr marL="1371600" lvl="2" indent="-365125" rtl="0">
              <a:spcBef>
                <a:spcPts val="480"/>
              </a:spcBef>
              <a:spcAft>
                <a:spcPts val="0"/>
              </a:spcAft>
              <a:buSzPts val="2150"/>
              <a:buChar char="•"/>
              <a:defRPr/>
            </a:lvl3pPr>
            <a:lvl4pPr marL="1828800" lvl="3" indent="-365125" rtl="0">
              <a:spcBef>
                <a:spcPts val="400"/>
              </a:spcBef>
              <a:spcAft>
                <a:spcPts val="0"/>
              </a:spcAft>
              <a:buSzPts val="2150"/>
              <a:buChar char="–"/>
              <a:defRPr/>
            </a:lvl4pPr>
            <a:lvl5pPr marL="2286000" lvl="4" indent="-365125" rtl="0">
              <a:spcBef>
                <a:spcPts val="400"/>
              </a:spcBef>
              <a:spcAft>
                <a:spcPts val="0"/>
              </a:spcAft>
              <a:buSzPts val="2150"/>
              <a:buChar char="»"/>
              <a:defRPr/>
            </a:lvl5pPr>
            <a:lvl6pPr marL="2743200" lvl="5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6pPr>
            <a:lvl7pPr marL="3200400" lvl="6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7pPr>
            <a:lvl8pPr marL="3657600" lvl="7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8pPr>
            <a:lvl9pPr marL="4114800" lvl="8" indent="-365125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130200" y="667088"/>
            <a:ext cx="18548400" cy="4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00"/>
              <a:buFont typeface="Forum"/>
              <a:buNone/>
              <a:defRPr sz="15600" i="0" u="none" strike="noStrike" cap="none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29200" y="5093813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5125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•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65125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–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65125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•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6512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–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6512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»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6512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•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6512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•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6512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•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6512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unito"/>
              <a:buChar char="•"/>
              <a:defRPr sz="215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DB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/>
          <p:cNvPicPr preferRelativeResize="0"/>
          <p:nvPr/>
        </p:nvPicPr>
        <p:blipFill rotWithShape="1">
          <a:blip r:embed="rId3">
            <a:alphaModFix/>
          </a:blip>
          <a:srcRect r="21728" b="21929"/>
          <a:stretch/>
        </p:blipFill>
        <p:spPr>
          <a:xfrm>
            <a:off x="9132650" y="4294600"/>
            <a:ext cx="9155349" cy="599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 rotWithShape="1">
          <a:blip r:embed="rId4">
            <a:alphaModFix/>
          </a:blip>
          <a:srcRect l="17756" t="20432"/>
          <a:stretch/>
        </p:blipFill>
        <p:spPr>
          <a:xfrm>
            <a:off x="91586" y="146538"/>
            <a:ext cx="4454351" cy="4309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8"/>
          <p:cNvSpPr/>
          <p:nvPr/>
        </p:nvSpPr>
        <p:spPr>
          <a:xfrm rot="10800000">
            <a:off x="7511149" y="2711462"/>
            <a:ext cx="10776851" cy="1407591"/>
          </a:xfrm>
          <a:custGeom>
            <a:avLst/>
            <a:gdLst/>
            <a:ahLst/>
            <a:cxnLst/>
            <a:rect l="l" t="t" r="r" b="b"/>
            <a:pathLst>
              <a:path w="3111494" h="406400" extrusionOk="0">
                <a:moveTo>
                  <a:pt x="2908294" y="0"/>
                </a:moveTo>
                <a:lnTo>
                  <a:pt x="0" y="0"/>
                </a:lnTo>
                <a:lnTo>
                  <a:pt x="0" y="406400"/>
                </a:lnTo>
                <a:lnTo>
                  <a:pt x="2908294" y="406400"/>
                </a:lnTo>
                <a:lnTo>
                  <a:pt x="3111494" y="203200"/>
                </a:lnTo>
                <a:lnTo>
                  <a:pt x="2908294" y="0"/>
                </a:lnTo>
                <a:close/>
              </a:path>
            </a:pathLst>
          </a:custGeom>
          <a:solidFill>
            <a:srgbClr val="D6622F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pSp>
        <p:nvGrpSpPr>
          <p:cNvPr id="74" name="Google Shape;74;p8"/>
          <p:cNvGrpSpPr/>
          <p:nvPr/>
        </p:nvGrpSpPr>
        <p:grpSpPr>
          <a:xfrm rot="-1638643">
            <a:off x="477975" y="4387383"/>
            <a:ext cx="3086100" cy="3146375"/>
            <a:chOff x="0" y="-15875"/>
            <a:chExt cx="812800" cy="828675"/>
          </a:xfrm>
        </p:grpSpPr>
        <p:sp>
          <p:nvSpPr>
            <p:cNvPr id="75" name="Google Shape;75;p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697946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76" name="Google Shape;76;p8"/>
            <p:cNvSpPr txBox="1"/>
            <p:nvPr/>
          </p:nvSpPr>
          <p:spPr>
            <a:xfrm>
              <a:off x="127000" y="-15875"/>
              <a:ext cx="558800" cy="70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" name="Google Shape;77;p8"/>
          <p:cNvSpPr txBox="1"/>
          <p:nvPr/>
        </p:nvSpPr>
        <p:spPr>
          <a:xfrm>
            <a:off x="1417925" y="1485200"/>
            <a:ext cx="15452100" cy="6124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410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Filosofi</a:t>
            </a:r>
            <a:r>
              <a:rPr lang="en-US" sz="21410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/ </a:t>
            </a:r>
            <a:r>
              <a:rPr lang="el-GR" sz="21410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φιλοσοφία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8"/>
          <p:cNvSpPr txBox="1"/>
          <p:nvPr/>
        </p:nvSpPr>
        <p:spPr>
          <a:xfrm>
            <a:off x="4678200" y="7934875"/>
            <a:ext cx="8931600" cy="51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SB. </a:t>
            </a:r>
            <a:r>
              <a:rPr lang="en-US" sz="2799" dirty="0" err="1">
                <a:latin typeface="Nunito"/>
                <a:ea typeface="Nunito"/>
                <a:cs typeface="Nunito"/>
                <a:sym typeface="Nunito"/>
              </a:rPr>
              <a:t>Kærlighed</a:t>
            </a:r>
            <a:r>
              <a:rPr lang="en-US" sz="2799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799" dirty="0" err="1">
                <a:latin typeface="Nunito"/>
                <a:ea typeface="Nunito"/>
                <a:cs typeface="Nunito"/>
                <a:sym typeface="Nunito"/>
              </a:rPr>
              <a:t>til</a:t>
            </a:r>
            <a:r>
              <a:rPr lang="en-US" sz="2799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799" dirty="0" err="1">
                <a:latin typeface="Nunito"/>
                <a:ea typeface="Nunito"/>
                <a:cs typeface="Nunito"/>
                <a:sym typeface="Nunito"/>
              </a:rPr>
              <a:t>visdom</a:t>
            </a:r>
            <a:endParaRPr dirty="0"/>
          </a:p>
        </p:txBody>
      </p:sp>
      <p:pic>
        <p:nvPicPr>
          <p:cNvPr id="79" name="Google Shape;79;p8"/>
          <p:cNvPicPr preferRelativeResize="0"/>
          <p:nvPr/>
        </p:nvPicPr>
        <p:blipFill rotWithShape="1">
          <a:blip r:embed="rId5">
            <a:alphaModFix/>
          </a:blip>
          <a:srcRect l="22684" b="28382"/>
          <a:stretch/>
        </p:blipFill>
        <p:spPr>
          <a:xfrm>
            <a:off x="0" y="4550475"/>
            <a:ext cx="4968149" cy="5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622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9"/>
          <p:cNvGrpSpPr/>
          <p:nvPr/>
        </p:nvGrpSpPr>
        <p:grpSpPr>
          <a:xfrm>
            <a:off x="1082676" y="3966882"/>
            <a:ext cx="3682848" cy="3754779"/>
            <a:chOff x="0" y="-15875"/>
            <a:chExt cx="812800" cy="828675"/>
          </a:xfrm>
        </p:grpSpPr>
        <p:sp>
          <p:nvSpPr>
            <p:cNvPr id="85" name="Google Shape;85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86" name="Google Shape;86;p9"/>
            <p:cNvSpPr txBox="1"/>
            <p:nvPr/>
          </p:nvSpPr>
          <p:spPr>
            <a:xfrm>
              <a:off x="127000" y="-15875"/>
              <a:ext cx="558800" cy="70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9"/>
          <p:cNvGrpSpPr/>
          <p:nvPr/>
        </p:nvGrpSpPr>
        <p:grpSpPr>
          <a:xfrm>
            <a:off x="13411302" y="3897335"/>
            <a:ext cx="3682848" cy="3754779"/>
            <a:chOff x="0" y="-15875"/>
            <a:chExt cx="812800" cy="828675"/>
          </a:xfrm>
        </p:grpSpPr>
        <p:sp>
          <p:nvSpPr>
            <p:cNvPr id="88" name="Google Shape;88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89" name="Google Shape;89;p9"/>
            <p:cNvSpPr txBox="1"/>
            <p:nvPr/>
          </p:nvSpPr>
          <p:spPr>
            <a:xfrm>
              <a:off x="127000" y="-15875"/>
              <a:ext cx="558800" cy="70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9"/>
          <p:cNvSpPr txBox="1"/>
          <p:nvPr/>
        </p:nvSpPr>
        <p:spPr>
          <a:xfrm>
            <a:off x="2928625" y="561975"/>
            <a:ext cx="12430500" cy="601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76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Retninger</a:t>
            </a:r>
            <a:r>
              <a:rPr lang="en-US" sz="19176" dirty="0">
                <a:latin typeface="Forum"/>
                <a:ea typeface="Forum"/>
                <a:cs typeface="Forum"/>
                <a:sym typeface="Forum"/>
              </a:rPr>
              <a:t> i pensum</a:t>
            </a:r>
            <a:endParaRPr dirty="0"/>
          </a:p>
        </p:txBody>
      </p:sp>
      <p:sp>
        <p:nvSpPr>
          <p:cNvPr id="94" name="Google Shape;94;p9"/>
          <p:cNvSpPr txBox="1"/>
          <p:nvPr/>
        </p:nvSpPr>
        <p:spPr>
          <a:xfrm>
            <a:off x="1193850" y="4298875"/>
            <a:ext cx="3378300" cy="29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76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  <a:endParaRPr/>
          </a:p>
        </p:txBody>
      </p:sp>
      <p:sp>
        <p:nvSpPr>
          <p:cNvPr id="95" name="Google Shape;95;p9"/>
          <p:cNvSpPr txBox="1"/>
          <p:nvPr/>
        </p:nvSpPr>
        <p:spPr>
          <a:xfrm>
            <a:off x="12928950" y="4194516"/>
            <a:ext cx="4165200" cy="29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76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 dirty="0"/>
          </a:p>
        </p:txBody>
      </p:sp>
      <p:sp>
        <p:nvSpPr>
          <p:cNvPr id="97" name="Google Shape;97;p9"/>
          <p:cNvSpPr txBox="1"/>
          <p:nvPr/>
        </p:nvSpPr>
        <p:spPr>
          <a:xfrm>
            <a:off x="1381050" y="8093137"/>
            <a:ext cx="3003900" cy="473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Epikuræismen</a:t>
            </a:r>
            <a:endParaRPr dirty="0"/>
          </a:p>
        </p:txBody>
      </p:sp>
      <p:sp>
        <p:nvSpPr>
          <p:cNvPr id="98" name="Google Shape;98;p9"/>
          <p:cNvSpPr txBox="1"/>
          <p:nvPr/>
        </p:nvSpPr>
        <p:spPr>
          <a:xfrm>
            <a:off x="13290750" y="7969501"/>
            <a:ext cx="3616200" cy="473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Stoicismen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DB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/>
          <p:nvPr/>
        </p:nvSpPr>
        <p:spPr>
          <a:xfrm>
            <a:off x="-1" y="1466700"/>
            <a:ext cx="7772770" cy="2726944"/>
          </a:xfrm>
          <a:custGeom>
            <a:avLst/>
            <a:gdLst/>
            <a:ahLst/>
            <a:cxnLst/>
            <a:rect l="l" t="t" r="r" b="b"/>
            <a:pathLst>
              <a:path w="2423311" h="812800" extrusionOk="0">
                <a:moveTo>
                  <a:pt x="2423311" y="406400"/>
                </a:moveTo>
                <a:lnTo>
                  <a:pt x="2016911" y="0"/>
                </a:lnTo>
                <a:lnTo>
                  <a:pt x="2016911" y="203200"/>
                </a:lnTo>
                <a:lnTo>
                  <a:pt x="0" y="203200"/>
                </a:lnTo>
                <a:lnTo>
                  <a:pt x="0" y="609600"/>
                </a:lnTo>
                <a:lnTo>
                  <a:pt x="2016911" y="609600"/>
                </a:lnTo>
                <a:lnTo>
                  <a:pt x="2016911" y="812800"/>
                </a:lnTo>
                <a:lnTo>
                  <a:pt x="2423311" y="406400"/>
                </a:lnTo>
                <a:close/>
              </a:path>
            </a:pathLst>
          </a:custGeom>
          <a:solidFill>
            <a:srgbClr val="697946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pic>
        <p:nvPicPr>
          <p:cNvPr id="116" name="Google Shape;116;p11"/>
          <p:cNvPicPr preferRelativeResize="0"/>
          <p:nvPr/>
        </p:nvPicPr>
        <p:blipFill rotWithShape="1">
          <a:blip r:embed="rId3">
            <a:alphaModFix/>
          </a:blip>
          <a:srcRect l="2827"/>
          <a:stretch/>
        </p:blipFill>
        <p:spPr>
          <a:xfrm>
            <a:off x="0" y="2725"/>
            <a:ext cx="12203899" cy="102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1"/>
          <p:cNvSpPr txBox="1"/>
          <p:nvPr/>
        </p:nvSpPr>
        <p:spPr>
          <a:xfrm>
            <a:off x="7026969" y="1776023"/>
            <a:ext cx="10353900" cy="387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41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Hvad</a:t>
            </a:r>
            <a:r>
              <a:rPr lang="en-US" sz="1574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er </a:t>
            </a:r>
            <a:r>
              <a:rPr lang="en-US" sz="15741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filosofi</a:t>
            </a:r>
            <a:r>
              <a:rPr lang="en-US" sz="1574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?</a:t>
            </a:r>
            <a:endParaRPr dirty="0"/>
          </a:p>
        </p:txBody>
      </p:sp>
      <p:sp>
        <p:nvSpPr>
          <p:cNvPr id="118" name="Google Shape;118;p11"/>
          <p:cNvSpPr txBox="1"/>
          <p:nvPr/>
        </p:nvSpPr>
        <p:spPr>
          <a:xfrm>
            <a:off x="9152809" y="6005982"/>
            <a:ext cx="6102300" cy="318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8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Verdens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indretning</a:t>
            </a:r>
            <a:endParaRPr lang="en-US" sz="2199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88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Eksistens</a:t>
            </a:r>
            <a:endParaRPr lang="en-US" sz="2199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88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Viden</a:t>
            </a:r>
            <a:endParaRPr lang="en-US" sz="2199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88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Værdier</a:t>
            </a:r>
            <a:endParaRPr lang="en-US" sz="2199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88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Fornuft</a:t>
            </a:r>
            <a:endParaRPr lang="en-US" sz="2199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7946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2"/>
          <p:cNvGrpSpPr/>
          <p:nvPr/>
        </p:nvGrpSpPr>
        <p:grpSpPr>
          <a:xfrm>
            <a:off x="2010344" y="3084166"/>
            <a:ext cx="2534678" cy="2534678"/>
            <a:chOff x="0" y="0"/>
            <a:chExt cx="812800" cy="812800"/>
          </a:xfrm>
        </p:grpSpPr>
        <p:sp>
          <p:nvSpPr>
            <p:cNvPr id="124" name="Google Shape;124;p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5" name="Google Shape;125;p12"/>
            <p:cNvSpPr txBox="1"/>
            <p:nvPr/>
          </p:nvSpPr>
          <p:spPr>
            <a:xfrm>
              <a:off x="152400" y="9525"/>
              <a:ext cx="5080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12"/>
          <p:cNvGrpSpPr/>
          <p:nvPr/>
        </p:nvGrpSpPr>
        <p:grpSpPr>
          <a:xfrm>
            <a:off x="7773334" y="3084166"/>
            <a:ext cx="2534678" cy="2534678"/>
            <a:chOff x="0" y="0"/>
            <a:chExt cx="812800" cy="812800"/>
          </a:xfrm>
        </p:grpSpPr>
        <p:sp>
          <p:nvSpPr>
            <p:cNvPr id="127" name="Google Shape;127;p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8" name="Google Shape;128;p12"/>
            <p:cNvSpPr txBox="1"/>
            <p:nvPr/>
          </p:nvSpPr>
          <p:spPr>
            <a:xfrm>
              <a:off x="152400" y="9525"/>
              <a:ext cx="5080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12"/>
          <p:cNvGrpSpPr/>
          <p:nvPr/>
        </p:nvGrpSpPr>
        <p:grpSpPr>
          <a:xfrm>
            <a:off x="13536324" y="3084166"/>
            <a:ext cx="2534678" cy="2534678"/>
            <a:chOff x="0" y="0"/>
            <a:chExt cx="812800" cy="812800"/>
          </a:xfrm>
        </p:grpSpPr>
        <p:sp>
          <p:nvSpPr>
            <p:cNvPr id="130" name="Google Shape;130;p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31" name="Google Shape;131;p12"/>
            <p:cNvSpPr txBox="1"/>
            <p:nvPr/>
          </p:nvSpPr>
          <p:spPr>
            <a:xfrm>
              <a:off x="152400" y="9525"/>
              <a:ext cx="5080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2" name="Google Shape;132;p12"/>
          <p:cNvPicPr preferRelativeResize="0"/>
          <p:nvPr/>
        </p:nvPicPr>
        <p:blipFill rotWithShape="1">
          <a:blip r:embed="rId3">
            <a:alphaModFix/>
          </a:blip>
          <a:srcRect t="26706" b="26706"/>
          <a:stretch/>
        </p:blipFill>
        <p:spPr>
          <a:xfrm>
            <a:off x="0" y="4607466"/>
            <a:ext cx="18288000" cy="567953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"/>
          <p:cNvSpPr txBox="1"/>
          <p:nvPr/>
        </p:nvSpPr>
        <p:spPr>
          <a:xfrm>
            <a:off x="1286064" y="5982414"/>
            <a:ext cx="3983100" cy="879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Fra det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oldgræske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ord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"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philo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" (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kærlighed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) </a:t>
            </a:r>
            <a:r>
              <a:rPr lang="en-US" sz="2199" dirty="0" err="1">
                <a:latin typeface="Nunito"/>
                <a:ea typeface="Nunito"/>
                <a:cs typeface="Nunito"/>
                <a:sym typeface="Nunito"/>
              </a:rPr>
              <a:t>og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"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sophia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" (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viden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).</a:t>
            </a:r>
            <a:endParaRPr dirty="0"/>
          </a:p>
        </p:txBody>
      </p:sp>
      <p:sp>
        <p:nvSpPr>
          <p:cNvPr id="135" name="Google Shape;135;p12"/>
          <p:cNvSpPr txBox="1"/>
          <p:nvPr/>
        </p:nvSpPr>
        <p:spPr>
          <a:xfrm>
            <a:off x="7049054" y="5982414"/>
            <a:ext cx="3983100" cy="131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Vigtige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antikke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græske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filosoffer</a:t>
            </a:r>
            <a:r>
              <a:rPr lang="en-US" sz="2199" dirty="0">
                <a:latin typeface="Nunito"/>
                <a:ea typeface="Nunito"/>
                <a:cs typeface="Nunito"/>
                <a:sym typeface="Nunito"/>
              </a:rPr>
              <a:t> er 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Sokrates, Platon,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Aristoteles</a:t>
            </a:r>
            <a:r>
              <a:rPr lang="en-US" sz="2199" dirty="0">
                <a:latin typeface="Nunito"/>
                <a:ea typeface="Nunito"/>
                <a:cs typeface="Nunito"/>
                <a:sym typeface="Nunito"/>
              </a:rPr>
              <a:t>.</a:t>
            </a:r>
            <a:endParaRPr dirty="0"/>
          </a:p>
        </p:txBody>
      </p:sp>
      <p:sp>
        <p:nvSpPr>
          <p:cNvPr id="136" name="Google Shape;136;p12"/>
          <p:cNvSpPr txBox="1"/>
          <p:nvPr/>
        </p:nvSpPr>
        <p:spPr>
          <a:xfrm>
            <a:off x="12605389" y="5982414"/>
            <a:ext cx="4396500" cy="131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dirty="0" err="1">
                <a:latin typeface="Nunito"/>
                <a:sym typeface="Nunito"/>
              </a:rPr>
              <a:t>Filosofi</a:t>
            </a:r>
            <a:r>
              <a:rPr lang="en-US" sz="2199" dirty="0">
                <a:latin typeface="Nunito"/>
                <a:sym typeface="Nunito"/>
              </a:rPr>
              <a:t> er </a:t>
            </a:r>
            <a:r>
              <a:rPr lang="en-US" sz="2199" dirty="0" err="1">
                <a:latin typeface="Nunito"/>
                <a:sym typeface="Nunito"/>
              </a:rPr>
              <a:t>stadig</a:t>
            </a:r>
            <a:r>
              <a:rPr lang="en-US" sz="2199" dirty="0">
                <a:latin typeface="Nunito"/>
                <a:sym typeface="Nunito"/>
              </a:rPr>
              <a:t> relevant </a:t>
            </a:r>
            <a:r>
              <a:rPr lang="en-US" sz="2199" dirty="0" err="1">
                <a:latin typeface="Nunito"/>
                <a:sym typeface="Nunito"/>
              </a:rPr>
              <a:t>og</a:t>
            </a:r>
            <a:r>
              <a:rPr lang="en-US" sz="2199" dirty="0">
                <a:latin typeface="Nunito"/>
                <a:sym typeface="Nunito"/>
              </a:rPr>
              <a:t> </a:t>
            </a:r>
            <a:r>
              <a:rPr lang="en-US" sz="2199" dirty="0" err="1">
                <a:latin typeface="Nunito"/>
                <a:sym typeface="Nunito"/>
              </a:rPr>
              <a:t>især</a:t>
            </a:r>
            <a:r>
              <a:rPr lang="en-US" sz="2199" dirty="0">
                <a:latin typeface="Nunito"/>
                <a:sym typeface="Nunito"/>
              </a:rPr>
              <a:t> i </a:t>
            </a:r>
            <a:r>
              <a:rPr lang="en-US" sz="2199" dirty="0" err="1">
                <a:latin typeface="Nunito"/>
                <a:sym typeface="Nunito"/>
              </a:rPr>
              <a:t>dag</a:t>
            </a:r>
            <a:r>
              <a:rPr lang="en-US" sz="2199" dirty="0">
                <a:latin typeface="Nunito"/>
                <a:sym typeface="Nunito"/>
              </a:rPr>
              <a:t> I </a:t>
            </a:r>
            <a:r>
              <a:rPr lang="en-US" sz="2199" dirty="0" err="1">
                <a:latin typeface="Nunito"/>
                <a:sym typeface="Nunito"/>
              </a:rPr>
              <a:t>en</a:t>
            </a:r>
            <a:r>
              <a:rPr lang="en-US" sz="2199" dirty="0">
                <a:latin typeface="Nunito"/>
                <a:sym typeface="Nunito"/>
              </a:rPr>
              <a:t> </a:t>
            </a:r>
            <a:r>
              <a:rPr lang="en-US" sz="2199" dirty="0" err="1">
                <a:latin typeface="Nunito"/>
                <a:sym typeface="Nunito"/>
              </a:rPr>
              <a:t>konstant</a:t>
            </a:r>
            <a:r>
              <a:rPr lang="en-US" sz="2199" dirty="0">
                <a:latin typeface="Nunito"/>
                <a:sym typeface="Nunito"/>
              </a:rPr>
              <a:t> </a:t>
            </a:r>
            <a:r>
              <a:rPr lang="en-US" sz="2199" dirty="0" err="1">
                <a:latin typeface="Nunito"/>
                <a:sym typeface="Nunito"/>
              </a:rPr>
              <a:t>foranderlig</a:t>
            </a:r>
            <a:r>
              <a:rPr lang="en-US" sz="2199" dirty="0">
                <a:latin typeface="Nunito"/>
                <a:sym typeface="Nunito"/>
              </a:rPr>
              <a:t> </a:t>
            </a:r>
            <a:r>
              <a:rPr lang="en-US" sz="2199" dirty="0" err="1">
                <a:latin typeface="Nunito"/>
                <a:sym typeface="Nunito"/>
              </a:rPr>
              <a:t>hverdag</a:t>
            </a:r>
            <a:r>
              <a:rPr lang="en-US" sz="2199" dirty="0">
                <a:latin typeface="Nunito"/>
                <a:sym typeface="Nunito"/>
              </a:rPr>
              <a:t>.</a:t>
            </a:r>
            <a:endParaRPr dirty="0"/>
          </a:p>
        </p:txBody>
      </p:sp>
      <p:pic>
        <p:nvPicPr>
          <p:cNvPr id="137" name="Google Shape;13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3117" y="3668477"/>
            <a:ext cx="1255308" cy="13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5351" y="3691246"/>
            <a:ext cx="1490675" cy="13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69956" y="3615763"/>
            <a:ext cx="1394968" cy="1454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DB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21"/>
          <p:cNvGrpSpPr/>
          <p:nvPr/>
        </p:nvGrpSpPr>
        <p:grpSpPr>
          <a:xfrm>
            <a:off x="2857173" y="3573221"/>
            <a:ext cx="3086100" cy="3339257"/>
            <a:chOff x="0" y="-66675"/>
            <a:chExt cx="812800" cy="879475"/>
          </a:xfrm>
        </p:grpSpPr>
        <p:sp>
          <p:nvSpPr>
            <p:cNvPr id="334" name="Google Shape;334;p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6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1"/>
            <p:cNvSpPr txBox="1"/>
            <p:nvPr/>
          </p:nvSpPr>
          <p:spPr>
            <a:xfrm>
              <a:off x="76200" y="-66675"/>
              <a:ext cx="660400" cy="803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6" name="Google Shape;336;p21"/>
          <p:cNvPicPr preferRelativeResize="0"/>
          <p:nvPr/>
        </p:nvPicPr>
        <p:blipFill rotWithShape="1">
          <a:blip r:embed="rId3">
            <a:alphaModFix/>
          </a:blip>
          <a:srcRect b="33007"/>
          <a:stretch/>
        </p:blipFill>
        <p:spPr>
          <a:xfrm>
            <a:off x="0" y="2043277"/>
            <a:ext cx="18288000" cy="8243727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1"/>
          <p:cNvSpPr txBox="1"/>
          <p:nvPr/>
        </p:nvSpPr>
        <p:spPr>
          <a:xfrm>
            <a:off x="1228070" y="885825"/>
            <a:ext cx="15831900" cy="2578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81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Hvorfor</a:t>
            </a:r>
            <a:r>
              <a:rPr lang="en-US" sz="698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6981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tildeles</a:t>
            </a:r>
            <a:r>
              <a:rPr lang="en-US" sz="698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6981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grækerne</a:t>
            </a:r>
            <a:r>
              <a:rPr lang="en-US" sz="698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6981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æren</a:t>
            </a:r>
            <a:r>
              <a:rPr lang="en-US" sz="698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for </a:t>
            </a:r>
            <a:r>
              <a:rPr lang="en-US" sz="6981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filosofien</a:t>
            </a:r>
            <a:r>
              <a:rPr lang="en-US" sz="698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?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7946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"/>
          <p:cNvSpPr/>
          <p:nvPr/>
        </p:nvSpPr>
        <p:spPr>
          <a:xfrm rot="3626563">
            <a:off x="14824562" y="3720979"/>
            <a:ext cx="4869477" cy="2845042"/>
          </a:xfrm>
          <a:custGeom>
            <a:avLst/>
            <a:gdLst/>
            <a:ahLst/>
            <a:cxnLst/>
            <a:rect l="l" t="t" r="r" b="b"/>
            <a:pathLst>
              <a:path w="4869477" h="2845042" extrusionOk="0">
                <a:moveTo>
                  <a:pt x="0" y="1221270"/>
                </a:moveTo>
                <a:lnTo>
                  <a:pt x="4420912" y="0"/>
                </a:lnTo>
                <a:lnTo>
                  <a:pt x="4869476" y="1623772"/>
                </a:lnTo>
                <a:lnTo>
                  <a:pt x="448564" y="2845042"/>
                </a:lnTo>
                <a:lnTo>
                  <a:pt x="0" y="122127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1336" t="-7683" r="-29725" b="-137570"/>
            </a:stretch>
          </a:blip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45" name="Google Shape;345;p22"/>
          <p:cNvSpPr txBox="1"/>
          <p:nvPr/>
        </p:nvSpPr>
        <p:spPr>
          <a:xfrm>
            <a:off x="4167447" y="3725520"/>
            <a:ext cx="9953100" cy="3174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95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Filosofisk</a:t>
            </a:r>
            <a:r>
              <a:rPr lang="en-US" sz="12895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12895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tænkning</a:t>
            </a:r>
            <a:endParaRPr dirty="0"/>
          </a:p>
        </p:txBody>
      </p:sp>
      <p:sp>
        <p:nvSpPr>
          <p:cNvPr id="346" name="Google Shape;346;p22"/>
          <p:cNvSpPr/>
          <p:nvPr/>
        </p:nvSpPr>
        <p:spPr>
          <a:xfrm rot="-5291066">
            <a:off x="9265205" y="-141319"/>
            <a:ext cx="516220" cy="4114800"/>
          </a:xfrm>
          <a:custGeom>
            <a:avLst/>
            <a:gdLst/>
            <a:ahLst/>
            <a:cxnLst/>
            <a:rect l="l" t="t" r="r" b="b"/>
            <a:pathLst>
              <a:path w="516220" h="4114800" extrusionOk="0">
                <a:moveTo>
                  <a:pt x="0" y="0"/>
                </a:moveTo>
                <a:lnTo>
                  <a:pt x="516220" y="0"/>
                </a:lnTo>
                <a:lnTo>
                  <a:pt x="5162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47" name="Google Shape;347;p22"/>
          <p:cNvSpPr/>
          <p:nvPr/>
        </p:nvSpPr>
        <p:spPr>
          <a:xfrm rot="5481724">
            <a:off x="9265205" y="6138861"/>
            <a:ext cx="516220" cy="4114800"/>
          </a:xfrm>
          <a:custGeom>
            <a:avLst/>
            <a:gdLst/>
            <a:ahLst/>
            <a:cxnLst/>
            <a:rect l="l" t="t" r="r" b="b"/>
            <a:pathLst>
              <a:path w="516220" h="4114800" extrusionOk="0">
                <a:moveTo>
                  <a:pt x="0" y="0"/>
                </a:moveTo>
                <a:lnTo>
                  <a:pt x="516220" y="0"/>
                </a:lnTo>
                <a:lnTo>
                  <a:pt x="5162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48" name="Google Shape;348;p22"/>
          <p:cNvSpPr/>
          <p:nvPr/>
        </p:nvSpPr>
        <p:spPr>
          <a:xfrm rot="2325597">
            <a:off x="13590931" y="3581840"/>
            <a:ext cx="2430511" cy="3123321"/>
          </a:xfrm>
          <a:custGeom>
            <a:avLst/>
            <a:gdLst/>
            <a:ahLst/>
            <a:cxnLst/>
            <a:rect l="l" t="t" r="r" b="b"/>
            <a:pathLst>
              <a:path w="2430511" h="3123321" extrusionOk="0">
                <a:moveTo>
                  <a:pt x="0" y="0"/>
                </a:moveTo>
                <a:lnTo>
                  <a:pt x="2430511" y="0"/>
                </a:lnTo>
                <a:lnTo>
                  <a:pt x="2430511" y="3123320"/>
                </a:lnTo>
                <a:lnTo>
                  <a:pt x="0" y="3123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49" name="Google Shape;349;p22"/>
          <p:cNvSpPr/>
          <p:nvPr/>
        </p:nvSpPr>
        <p:spPr>
          <a:xfrm rot="-7823179">
            <a:off x="2125402" y="3581840"/>
            <a:ext cx="2430511" cy="3123321"/>
          </a:xfrm>
          <a:custGeom>
            <a:avLst/>
            <a:gdLst/>
            <a:ahLst/>
            <a:cxnLst/>
            <a:rect l="l" t="t" r="r" b="b"/>
            <a:pathLst>
              <a:path w="2430511" h="3123321" extrusionOk="0">
                <a:moveTo>
                  <a:pt x="0" y="0"/>
                </a:moveTo>
                <a:lnTo>
                  <a:pt x="2430512" y="0"/>
                </a:lnTo>
                <a:lnTo>
                  <a:pt x="2430512" y="3123320"/>
                </a:lnTo>
                <a:lnTo>
                  <a:pt x="0" y="3123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50" name="Google Shape;350;p22"/>
          <p:cNvSpPr txBox="1"/>
          <p:nvPr/>
        </p:nvSpPr>
        <p:spPr>
          <a:xfrm>
            <a:off x="12569073" y="6825174"/>
            <a:ext cx="4593600" cy="240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Grækerne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præsenterede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eksistentielle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spørgsmål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og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svar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som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var i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direkte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modstrid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med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religionen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og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datidens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paradigmer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</a:p>
        </p:txBody>
      </p:sp>
      <p:sp>
        <p:nvSpPr>
          <p:cNvPr id="351" name="Google Shape;351;p22"/>
          <p:cNvSpPr txBox="1"/>
          <p:nvPr/>
        </p:nvSpPr>
        <p:spPr>
          <a:xfrm>
            <a:off x="12569073" y="856378"/>
            <a:ext cx="4593600" cy="192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Indien og Kina </a:t>
            </a:r>
            <a:r>
              <a:rPr lang="da-DK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Wingdings" panose="05000000000000000000" pitchFamily="2" charset="2"/>
              </a:rPr>
              <a:t></a:t>
            </a:r>
            <a:r>
              <a:rPr lang="da-DK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Buddha 500-tallet f. Kr. og </a:t>
            </a:r>
            <a:r>
              <a:rPr lang="da-DK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Konfucius</a:t>
            </a:r>
            <a:r>
              <a:rPr lang="da-DK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omkring 550 f. Kr. tæt forbundet med religionen.</a:t>
            </a:r>
            <a:endParaRPr dirty="0"/>
          </a:p>
        </p:txBody>
      </p:sp>
      <p:sp>
        <p:nvSpPr>
          <p:cNvPr id="353" name="Google Shape;353;p22"/>
          <p:cNvSpPr txBox="1"/>
          <p:nvPr/>
        </p:nvSpPr>
        <p:spPr>
          <a:xfrm>
            <a:off x="1183596" y="510315"/>
            <a:ext cx="4593600" cy="1440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Filosofiske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oldtidskulturer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parallelt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med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filosofien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i Hellas. </a:t>
            </a:r>
          </a:p>
        </p:txBody>
      </p:sp>
      <p:sp>
        <p:nvSpPr>
          <p:cNvPr id="354" name="Google Shape;354;p22"/>
          <p:cNvSpPr txBox="1"/>
          <p:nvPr/>
        </p:nvSpPr>
        <p:spPr>
          <a:xfrm>
            <a:off x="1415340" y="8148636"/>
            <a:ext cx="4593600" cy="48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Nyt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paradigm </a:t>
            </a:r>
            <a:r>
              <a:rPr lang="en-US" sz="25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opstår</a:t>
            </a:r>
            <a:r>
              <a:rPr lang="en-US" sz="25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dirty="0"/>
          </a:p>
        </p:txBody>
      </p:sp>
      <p:sp>
        <p:nvSpPr>
          <p:cNvPr id="356" name="Google Shape;356;p22"/>
          <p:cNvSpPr/>
          <p:nvPr/>
        </p:nvSpPr>
        <p:spPr>
          <a:xfrm rot="-2300928">
            <a:off x="-671084" y="3478739"/>
            <a:ext cx="3843226" cy="2309489"/>
          </a:xfrm>
          <a:custGeom>
            <a:avLst/>
            <a:gdLst/>
            <a:ahLst/>
            <a:cxnLst/>
            <a:rect l="l" t="t" r="r" b="b"/>
            <a:pathLst>
              <a:path w="3843226" h="2309489" extrusionOk="0">
                <a:moveTo>
                  <a:pt x="0" y="0"/>
                </a:moveTo>
                <a:lnTo>
                  <a:pt x="3843226" y="0"/>
                </a:lnTo>
                <a:lnTo>
                  <a:pt x="3843226" y="2309489"/>
                </a:lnTo>
                <a:lnTo>
                  <a:pt x="0" y="23094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26788" t="-41308" r="-28202" b="-30639"/>
            </a:stretch>
          </a:blipFill>
          <a:ln>
            <a:noFill/>
          </a:ln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622F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" name="Google Shape;361;p23"/>
          <p:cNvGrpSpPr/>
          <p:nvPr/>
        </p:nvGrpSpPr>
        <p:grpSpPr>
          <a:xfrm>
            <a:off x="8946113" y="-542479"/>
            <a:ext cx="925858" cy="10829479"/>
            <a:chOff x="0" y="-142875"/>
            <a:chExt cx="243847" cy="2852208"/>
          </a:xfrm>
        </p:grpSpPr>
        <p:sp>
          <p:nvSpPr>
            <p:cNvPr id="362" name="Google Shape;362;p23"/>
            <p:cNvSpPr/>
            <p:nvPr/>
          </p:nvSpPr>
          <p:spPr>
            <a:xfrm>
              <a:off x="0" y="0"/>
              <a:ext cx="243847" cy="2709333"/>
            </a:xfrm>
            <a:custGeom>
              <a:avLst/>
              <a:gdLst/>
              <a:ahLst/>
              <a:cxnLst/>
              <a:rect l="l" t="t" r="r" b="b"/>
              <a:pathLst>
                <a:path w="243847" h="2709333" extrusionOk="0">
                  <a:moveTo>
                    <a:pt x="0" y="0"/>
                  </a:moveTo>
                  <a:lnTo>
                    <a:pt x="243847" y="0"/>
                  </a:lnTo>
                  <a:lnTo>
                    <a:pt x="24384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E7DB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63" name="Google Shape;363;p23"/>
            <p:cNvSpPr txBox="1"/>
            <p:nvPr/>
          </p:nvSpPr>
          <p:spPr>
            <a:xfrm>
              <a:off x="0" y="-142875"/>
              <a:ext cx="243847" cy="2852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9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7" name="Google Shape;367;p23"/>
          <p:cNvSpPr/>
          <p:nvPr/>
        </p:nvSpPr>
        <p:spPr>
          <a:xfrm>
            <a:off x="0" y="2933635"/>
            <a:ext cx="5513596" cy="5503571"/>
          </a:xfrm>
          <a:custGeom>
            <a:avLst/>
            <a:gdLst/>
            <a:ahLst/>
            <a:cxnLst/>
            <a:rect l="l" t="t" r="r" b="b"/>
            <a:pathLst>
              <a:path w="5513596" h="5503571" extrusionOk="0">
                <a:moveTo>
                  <a:pt x="0" y="0"/>
                </a:moveTo>
                <a:lnTo>
                  <a:pt x="5513596" y="0"/>
                </a:lnTo>
                <a:lnTo>
                  <a:pt x="5513596" y="5503571"/>
                </a:lnTo>
                <a:lnTo>
                  <a:pt x="0" y="5503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68" name="Google Shape;368;p23"/>
          <p:cNvSpPr txBox="1"/>
          <p:nvPr/>
        </p:nvSpPr>
        <p:spPr>
          <a:xfrm>
            <a:off x="1197691" y="1236316"/>
            <a:ext cx="8166600" cy="356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75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Fra </a:t>
            </a:r>
            <a:r>
              <a:rPr lang="en-US" sz="14475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mytos</a:t>
            </a:r>
            <a:r>
              <a:rPr lang="en-US" sz="14475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14475" b="0" i="0" u="none" strike="noStrike" cap="none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til</a:t>
            </a:r>
            <a:r>
              <a:rPr lang="en-US" sz="14475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logos</a:t>
            </a:r>
            <a:endParaRPr dirty="0"/>
          </a:p>
        </p:txBody>
      </p:sp>
      <p:sp>
        <p:nvSpPr>
          <p:cNvPr id="370" name="Google Shape;370;p23"/>
          <p:cNvSpPr txBox="1"/>
          <p:nvPr/>
        </p:nvSpPr>
        <p:spPr>
          <a:xfrm>
            <a:off x="11382268" y="1082712"/>
            <a:ext cx="5928300" cy="1218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Omkring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600 f. Kr.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overgang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fra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religiøs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til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filosofisk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verdensforklaring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Kaldes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fra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mýtos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til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lógos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dirty="0"/>
          </a:p>
        </p:txBody>
      </p:sp>
      <p:sp>
        <p:nvSpPr>
          <p:cNvPr id="372" name="Google Shape;372;p23"/>
          <p:cNvSpPr txBox="1"/>
          <p:nvPr/>
        </p:nvSpPr>
        <p:spPr>
          <a:xfrm>
            <a:off x="11382268" y="2740431"/>
            <a:ext cx="5928300" cy="162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Fra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billederige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mytologiske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fortællinger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om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guder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helte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til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fornuftbaserede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analyser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af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verdens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indretning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baseret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på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iagttagelser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observationer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dirty="0"/>
          </a:p>
        </p:txBody>
      </p:sp>
      <p:sp>
        <p:nvSpPr>
          <p:cNvPr id="374" name="Google Shape;374;p23"/>
          <p:cNvSpPr txBox="1"/>
          <p:nvPr/>
        </p:nvSpPr>
        <p:spPr>
          <a:xfrm>
            <a:off x="11382268" y="5015294"/>
            <a:ext cx="5928300" cy="81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Logos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kommer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også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til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at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betyde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fornuft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og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argumentation 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Wingdings" panose="05000000000000000000" pitchFamily="2" charset="2"/>
              </a:rPr>
              <a:t>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199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logisk</a:t>
            </a:r>
            <a:r>
              <a:rPr lang="en-US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dirty="0"/>
          </a:p>
        </p:txBody>
      </p:sp>
      <p:sp>
        <p:nvSpPr>
          <p:cNvPr id="377" name="Google Shape;377;p23"/>
          <p:cNvSpPr txBox="1"/>
          <p:nvPr/>
        </p:nvSpPr>
        <p:spPr>
          <a:xfrm>
            <a:off x="11382268" y="6579879"/>
            <a:ext cx="5928300" cy="162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199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Ovenstående udvikling danner grundlag for al senere europæisk videnskab og filosofi, og samfundsopfattelsen- samt udviklingen i Europa og i resten af verden. </a:t>
            </a:r>
            <a:endParaRPr dirty="0"/>
          </a:p>
        </p:txBody>
      </p:sp>
      <p:pic>
        <p:nvPicPr>
          <p:cNvPr id="381" name="Google Shape;381;p23"/>
          <p:cNvPicPr preferRelativeResize="0"/>
          <p:nvPr/>
        </p:nvPicPr>
        <p:blipFill rotWithShape="1">
          <a:blip r:embed="rId4">
            <a:alphaModFix/>
          </a:blip>
          <a:srcRect b="31880"/>
          <a:stretch/>
        </p:blipFill>
        <p:spPr>
          <a:xfrm>
            <a:off x="1544300" y="4497229"/>
            <a:ext cx="6558525" cy="578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6E7C5C-F1EA-DF75-9042-99578BD3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Dyderne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7DA54AA-607F-FE15-B31E-AF416C3A7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4400" y="5870050"/>
            <a:ext cx="7199100" cy="4133400"/>
          </a:xfrm>
        </p:spPr>
        <p:txBody>
          <a:bodyPr/>
          <a:lstStyle/>
          <a:p>
            <a:pPr marL="92075" indent="0">
              <a:buNone/>
            </a:pPr>
            <a:r>
              <a:rPr lang="da-DK" dirty="0"/>
              <a:t>Dyderne var indre karaktertræk man skulle besidde, for at blive et godt menneske</a:t>
            </a:r>
          </a:p>
          <a:p>
            <a:r>
              <a:rPr lang="da-DK" dirty="0"/>
              <a:t>Visdom: at kunne tænke sig om og træffe gode beslutninger</a:t>
            </a:r>
          </a:p>
          <a:p>
            <a:r>
              <a:rPr lang="da-DK" dirty="0"/>
              <a:t>Mod: at gøre det rigtige, selvom der er en lettere udvej</a:t>
            </a:r>
          </a:p>
          <a:p>
            <a:r>
              <a:rPr lang="da-DK" dirty="0"/>
              <a:t>Retfærdighed: behandle andre rigtigt og gøre det rigtige.</a:t>
            </a:r>
          </a:p>
          <a:p>
            <a:r>
              <a:rPr lang="da-DK" dirty="0"/>
              <a:t>Mådehold: styre sine følelser.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087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3880491"/>
            <a:ext cx="5212080" cy="27432"/>
          </a:xfrm>
          <a:custGeom>
            <a:avLst/>
            <a:gdLst>
              <a:gd name="connsiteX0" fmla="*/ 0 w 5212080"/>
              <a:gd name="connsiteY0" fmla="*/ 0 h 27432"/>
              <a:gd name="connsiteX1" fmla="*/ 599389 w 5212080"/>
              <a:gd name="connsiteY1" fmla="*/ 0 h 27432"/>
              <a:gd name="connsiteX2" fmla="*/ 1198778 w 5212080"/>
              <a:gd name="connsiteY2" fmla="*/ 0 h 27432"/>
              <a:gd name="connsiteX3" fmla="*/ 1954530 w 5212080"/>
              <a:gd name="connsiteY3" fmla="*/ 0 h 27432"/>
              <a:gd name="connsiteX4" fmla="*/ 2501798 w 5212080"/>
              <a:gd name="connsiteY4" fmla="*/ 0 h 27432"/>
              <a:gd name="connsiteX5" fmla="*/ 3049067 w 5212080"/>
              <a:gd name="connsiteY5" fmla="*/ 0 h 27432"/>
              <a:gd name="connsiteX6" fmla="*/ 3700577 w 5212080"/>
              <a:gd name="connsiteY6" fmla="*/ 0 h 27432"/>
              <a:gd name="connsiteX7" fmla="*/ 4247845 w 5212080"/>
              <a:gd name="connsiteY7" fmla="*/ 0 h 27432"/>
              <a:gd name="connsiteX8" fmla="*/ 5212080 w 5212080"/>
              <a:gd name="connsiteY8" fmla="*/ 0 h 27432"/>
              <a:gd name="connsiteX9" fmla="*/ 5212080 w 5212080"/>
              <a:gd name="connsiteY9" fmla="*/ 27432 h 27432"/>
              <a:gd name="connsiteX10" fmla="*/ 4664812 w 5212080"/>
              <a:gd name="connsiteY10" fmla="*/ 27432 h 27432"/>
              <a:gd name="connsiteX11" fmla="*/ 4117543 w 5212080"/>
              <a:gd name="connsiteY11" fmla="*/ 27432 h 27432"/>
              <a:gd name="connsiteX12" fmla="*/ 3466033 w 5212080"/>
              <a:gd name="connsiteY12" fmla="*/ 27432 h 27432"/>
              <a:gd name="connsiteX13" fmla="*/ 2918765 w 5212080"/>
              <a:gd name="connsiteY13" fmla="*/ 27432 h 27432"/>
              <a:gd name="connsiteX14" fmla="*/ 2423617 w 5212080"/>
              <a:gd name="connsiteY14" fmla="*/ 27432 h 27432"/>
              <a:gd name="connsiteX15" fmla="*/ 1772107 w 5212080"/>
              <a:gd name="connsiteY15" fmla="*/ 27432 h 27432"/>
              <a:gd name="connsiteX16" fmla="*/ 1120597 w 5212080"/>
              <a:gd name="connsiteY16" fmla="*/ 27432 h 27432"/>
              <a:gd name="connsiteX17" fmla="*/ 0 w 5212080"/>
              <a:gd name="connsiteY17" fmla="*/ 27432 h 27432"/>
              <a:gd name="connsiteX18" fmla="*/ 0 w 5212080"/>
              <a:gd name="connsiteY18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2080" h="27432" fill="none" extrusionOk="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w="5212080" h="27432" stroke="0" extrusionOk="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Google Shape;429;p25"/>
          <p:cNvSpPr txBox="1"/>
          <p:nvPr/>
        </p:nvSpPr>
        <p:spPr>
          <a:xfrm>
            <a:off x="960120" y="4309348"/>
            <a:ext cx="6365383" cy="498100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3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Forum"/>
              </a:rPr>
              <a:t>“Old er lol” – Albert Einstein 1947 </a:t>
            </a:r>
            <a:endParaRPr lang="en-US" sz="33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8" name="Picture 4" descr="Einstein sticking his tongue out, 1951">
            <a:extLst>
              <a:ext uri="{FF2B5EF4-FFF2-40B4-BE49-F238E27FC236}">
                <a16:creationId xmlns:a16="http://schemas.microsoft.com/office/drawing/2014/main" id="{760C9A4D-0DF2-EDE6-9385-61001F474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9" r="-1" b="9118"/>
          <a:stretch/>
        </p:blipFill>
        <p:spPr bwMode="auto">
          <a:xfrm>
            <a:off x="7967553" y="10"/>
            <a:ext cx="10318162" cy="10286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" name="Google Shape;430;p25"/>
          <p:cNvSpPr txBox="1"/>
          <p:nvPr/>
        </p:nvSpPr>
        <p:spPr>
          <a:xfrm>
            <a:off x="5919636" y="3058526"/>
            <a:ext cx="64488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2" name="Google Shape;432;p25"/>
          <p:cNvSpPr txBox="1"/>
          <p:nvPr/>
        </p:nvSpPr>
        <p:spPr>
          <a:xfrm>
            <a:off x="5919636" y="7847889"/>
            <a:ext cx="6448800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0038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433" name="Google Shape;433;p25"/>
          <p:cNvSpPr txBox="1"/>
          <p:nvPr/>
        </p:nvSpPr>
        <p:spPr>
          <a:xfrm>
            <a:off x="6286555" y="6644053"/>
            <a:ext cx="5715000" cy="3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9019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275</Words>
  <Application>Microsoft Office PowerPoint</Application>
  <PresentationFormat>Brugerdefineret</PresentationFormat>
  <Paragraphs>34</Paragraphs>
  <Slides>9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Calibri</vt:lpstr>
      <vt:lpstr>Forum</vt:lpstr>
      <vt:lpstr>Nunito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Dyderne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Kerthan Mahalingam</cp:lastModifiedBy>
  <cp:revision>4</cp:revision>
  <dcterms:modified xsi:type="dcterms:W3CDTF">2025-04-02T10:55:25Z</dcterms:modified>
</cp:coreProperties>
</file>