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60" r:id="rId3"/>
    <p:sldId id="257" r:id="rId4"/>
    <p:sldId id="279" r:id="rId5"/>
    <p:sldId id="276" r:id="rId6"/>
    <p:sldId id="258" r:id="rId7"/>
    <p:sldId id="303" r:id="rId8"/>
    <p:sldId id="259" r:id="rId9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EDE54D-2990-BD92-81FB-5A4998FFC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E509391-82A8-F760-F98C-20BBE4D306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B0E9B11-3C89-9B4D-7397-CD7B77B01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6386-AC6F-4BB3-BC7F-BD4E8CEA0052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23BDBF-8D69-3A8D-7D0A-02D23CDB5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2D6AC4-5095-CDF1-ACC2-3615155E6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0CD3-5C05-4334-BD2B-4417BD8A61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5637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FBCA1C-885F-30AC-3B6D-E128C04A1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DE0752-FC99-B54E-9D77-252BEF018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FE20D4-3E64-88DD-1776-E5E11F121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6386-AC6F-4BB3-BC7F-BD4E8CEA0052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949B147-BC81-BC8A-1194-93AB02834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86B6029-3173-A67C-CF06-58A731536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0CD3-5C05-4334-BD2B-4417BD8A61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531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46B3FA-4226-BF07-DA8B-2B96591C9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4994050-3A12-632D-435B-0298FAAAC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8D37B9-C479-6D6A-699B-F4F6A0500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6386-AC6F-4BB3-BC7F-BD4E8CEA0052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7993A7-4913-ED38-9D74-8CB304F8E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F829E15-1284-DAE6-85B7-4D16F81A7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0CD3-5C05-4334-BD2B-4417BD8A61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1860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B9294-840F-F2D6-E267-ADD6B3EE3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292E961-91F8-213E-479D-EB497B94DB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E95A011-62BF-F19C-3DC8-BE5106FC4B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98CAC74-AC60-E6DA-6EF8-C72B525EF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6386-AC6F-4BB3-BC7F-BD4E8CEA0052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1CF0237-1E52-003D-A0A6-4935A5729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D66AB56-C2E1-7666-B399-73AA18CB3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0CD3-5C05-4334-BD2B-4417BD8A61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7524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0B863F-91F6-DC25-C04F-A1BDD2E6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E13540F-52D0-F44A-35E1-B0C340D87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989EE65-DA47-D6D4-D166-D114FAB16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3C9338D-3216-1763-105A-66105DCE0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4FCB6F9-8544-0B76-87B2-37BBDF4EE3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4B0FBEE-0ADC-B51E-6178-668B19FA6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6386-AC6F-4BB3-BC7F-BD4E8CEA0052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E5E8926-23F7-7C33-0C70-A99754E0F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B5EFA98-4B45-E494-8107-338148345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0CD3-5C05-4334-BD2B-4417BD8A61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5166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BF5F8E-32A0-4E6F-57B6-14EF18276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FDFF4B4-8830-296A-CF04-24048730D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6386-AC6F-4BB3-BC7F-BD4E8CEA0052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C68656F-37C4-4A39-EB2B-E057EF49F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A939FC6-C8CF-28CC-1EC0-CB50C9BF4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0CD3-5C05-4334-BD2B-4417BD8A61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4906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4899CDB-E808-B9C5-A6F6-F8FB83F4D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6386-AC6F-4BB3-BC7F-BD4E8CEA0052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B6576F0-3761-E483-5F5F-CD86DD5A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BEFEA13-FF8E-BD4C-E52B-DA1215707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0CD3-5C05-4334-BD2B-4417BD8A61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9670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CBD86-97AC-ED2E-BB10-DD76F826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3CD45C-1131-4EC9-2362-83D8D36CF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9E17A4A-DE84-4B3C-7D3F-A6A603871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CF12D96-0059-9FB5-D6DF-5FBC57C2A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6386-AC6F-4BB3-BC7F-BD4E8CEA0052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ADD3962-A5D4-A2BF-5D35-580C18F7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12F5652-DB9F-0AE0-A8AB-E885D5A3B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0CD3-5C05-4334-BD2B-4417BD8A61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1232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DB5FE4-3E15-78CE-53C6-5A29E1921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1784E8E-70C0-1640-CFEA-005699F5C0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6D68815-8789-9457-D632-B7373816A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007A940-E6CC-2F82-3857-F14394DD8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6386-AC6F-4BB3-BC7F-BD4E8CEA0052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8D35B0D-2CA9-94F2-9947-BFA62C83F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358341F-5A1D-3ECF-0956-BF80C8ADB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0CD3-5C05-4334-BD2B-4417BD8A61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0589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98ED43-8C47-0E49-BE52-C53BB9C48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CB551D7-ED83-5D68-E15F-5AAC51A02D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DD84E2-3E26-506C-87EF-C614043B0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6386-AC6F-4BB3-BC7F-BD4E8CEA0052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571FE3C-7E1B-C1C3-2298-3D3A618F5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0C59155-8B5C-DE60-A248-98AFD599B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0CD3-5C05-4334-BD2B-4417BD8A61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6079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254BE29-59E4-9D2D-03ED-1ACCBF2448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61610EE-A49A-F0A8-06B6-8AA0E62ED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C08B59-1859-9541-8F9A-DBD34330B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6386-AC6F-4BB3-BC7F-BD4E8CEA0052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5A2AF9-31F3-6832-DE7E-96450624F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43AF67-FA0F-3FF9-67EA-D80C60E04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0CD3-5C05-4334-BD2B-4417BD8A61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6305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9EB240C-CC3F-3F38-BCFB-E86EFCBBA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7E9A8BC-3359-5E84-F8ED-278A51D05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E056F9-31EB-2DDA-F1C4-D66FA5CD68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F6386-AC6F-4BB3-BC7F-BD4E8CEA0052}" type="datetimeFigureOut">
              <a:rPr lang="da-DK" smtClean="0"/>
              <a:t>30-04-2025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84CD1E6-19AD-DBB3-370E-5F3D516911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E950A81-CD76-D078-3981-BCCD8793CD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60CD3-5C05-4334-BD2B-4417BD8A61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450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hyperlink" Target="http://www.google.dk/url?sa=i&amp;rct=j&amp;q=&amp;esrc=s&amp;frm=1&amp;source=images&amp;cd=&amp;cad=rja&amp;docid=yNE0Woow-d-OZM&amp;tbnid=wGqmPgdQnAn8DM:&amp;ved=0CAUQjRw&amp;url=http%3A%2F%2Fg1b2i3.wordpress.com%2F2010%2F02%2F12%2Fpicturile-lui-max-beckmann%2F&amp;ei=83n_UdigFuzY0QX9moGQBg&amp;psig=AFQjCNFX9TwkMAJXxHGor_VdQBTxhs9XdQ&amp;ust=1375783724131253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&amp;esrc=s&amp;frm=1&amp;source=images&amp;cd=&amp;cad=rja&amp;docid=TmJZnFOf-Cm9SM&amp;tbnid=xxou3gFIgSForM:&amp;ved=0CAUQjRw&amp;url=http://www.old.statsskole.dk/klassisk.htm&amp;ei=J9OkUtnSDqGw4QSGoYGQCw&amp;psig=AFQjCNFoE5O4HyaheZB5yHoKSkjrO9T4hg&amp;ust=1386620028453156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kunstensstemmer.systime.dk/fileadmin/_processed_/a/2/csm_Efter_stormen_DSC_4566_red_3d786c18bd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D338912F-6B67-5F7E-403F-7E26FE1995A7}"/>
              </a:ext>
            </a:extLst>
          </p:cNvPr>
          <p:cNvSpPr txBox="1"/>
          <p:nvPr/>
        </p:nvSpPr>
        <p:spPr>
          <a:xfrm>
            <a:off x="8183929" y="961014"/>
            <a:ext cx="3367990" cy="29615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Komposition</a:t>
            </a:r>
            <a: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3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placering</a:t>
            </a:r>
            <a: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af</a:t>
            </a:r>
            <a: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figurer og </a:t>
            </a:r>
            <a:r>
              <a:rPr lang="en-US" sz="3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farver</a:t>
            </a:r>
            <a: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billedfladen</a:t>
            </a:r>
            <a: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eller</a:t>
            </a:r>
            <a: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rummet</a:t>
            </a:r>
            <a:endParaRPr lang="en-US" sz="3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A Kind of Escape. Peter Doig in Basel - Jurriaan Benschop">
            <a:extLst>
              <a:ext uri="{FF2B5EF4-FFF2-40B4-BE49-F238E27FC236}">
                <a16:creationId xmlns:a16="http://schemas.microsoft.com/office/drawing/2014/main" id="{F5890914-6ECF-CBEC-431F-5967D33F42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" r="12687" b="3"/>
          <a:stretch/>
        </p:blipFill>
        <p:spPr bwMode="auto">
          <a:xfrm>
            <a:off x="0" y="0"/>
            <a:ext cx="4179362" cy="287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obert Irwin | Light and Space (2007) | Artsy">
            <a:extLst>
              <a:ext uri="{FF2B5EF4-FFF2-40B4-BE49-F238E27FC236}">
                <a16:creationId xmlns:a16="http://schemas.microsoft.com/office/drawing/2014/main" id="{11695BDC-862B-12BA-BF41-39393AAC2C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" r="3076" b="-3"/>
          <a:stretch/>
        </p:blipFill>
        <p:spPr bwMode="auto">
          <a:xfrm>
            <a:off x="3389322" y="10"/>
            <a:ext cx="4614777" cy="319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1">
            <a:extLst>
              <a:ext uri="{FF2B5EF4-FFF2-40B4-BE49-F238E27FC236}">
                <a16:creationId xmlns:a16="http://schemas.microsoft.com/office/drawing/2014/main" id="{7C8D90B1-3A65-8C46-46BD-200F482641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7" r="174" b="-3"/>
          <a:stretch/>
        </p:blipFill>
        <p:spPr bwMode="auto">
          <a:xfrm>
            <a:off x="3187899" y="2464231"/>
            <a:ext cx="2930038" cy="429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B8B7F17-2553-43AD-9A93-CBD3555A7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09850" y="4003046"/>
            <a:ext cx="2925324" cy="0"/>
          </a:xfrm>
          <a:prstGeom prst="line">
            <a:avLst/>
          </a:prstGeom>
          <a:ln w="19050">
            <a:solidFill>
              <a:srgbClr val="D7AB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E:\billedkunst\dias\RUM3.JPG">
            <a:extLst>
              <a:ext uri="{FF2B5EF4-FFF2-40B4-BE49-F238E27FC236}">
                <a16:creationId xmlns:a16="http://schemas.microsoft.com/office/drawing/2014/main" id="{7ACC6F2F-08C9-B050-6260-EF8961831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2725"/>
            <a:ext cx="3238500" cy="397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Light &amp; Space - Copenhagen Contemporary">
            <a:extLst>
              <a:ext uri="{FF2B5EF4-FFF2-40B4-BE49-F238E27FC236}">
                <a16:creationId xmlns:a16="http://schemas.microsoft.com/office/drawing/2014/main" id="{48822A77-CFC9-F54A-F817-43164FA25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903" y="4086224"/>
            <a:ext cx="3963165" cy="264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057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billedkunst\dias\RUM3.JPG">
            <a:extLst>
              <a:ext uri="{FF2B5EF4-FFF2-40B4-BE49-F238E27FC236}">
                <a16:creationId xmlns:a16="http://schemas.microsoft.com/office/drawing/2014/main" id="{8D0B2E17-CE6A-675B-2959-B7C8F96FC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05" y="1436831"/>
            <a:ext cx="3473225" cy="42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3">
            <a:extLst>
              <a:ext uri="{FF2B5EF4-FFF2-40B4-BE49-F238E27FC236}">
                <a16:creationId xmlns:a16="http://schemas.microsoft.com/office/drawing/2014/main" id="{7B451BFC-E8D6-035D-E273-BCFCB1AEC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327" y="5818910"/>
            <a:ext cx="80099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a-DK" altLang="da-DK" sz="1200" dirty="0"/>
              <a:t>Jens Juel: Matilda </a:t>
            </a:r>
            <a:r>
              <a:rPr lang="da-DK" altLang="da-DK" sz="1200" dirty="0" err="1"/>
              <a:t>Guiguir</a:t>
            </a:r>
            <a:r>
              <a:rPr lang="da-DK" altLang="da-DK" sz="1200" dirty="0"/>
              <a:t> de </a:t>
            </a:r>
            <a:r>
              <a:rPr lang="da-DK" altLang="da-DK" sz="1200" dirty="0" err="1"/>
              <a:t>Prangins</a:t>
            </a:r>
            <a:r>
              <a:rPr lang="da-DK" altLang="da-DK" sz="1200" dirty="0"/>
              <a:t>, 1779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38D9FCE2-B3BE-F2DA-8A12-9CEEB6FAB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653" y="333375"/>
            <a:ext cx="6863821" cy="5147866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B0C783BD-D788-787A-E023-FDC871B9AE79}"/>
              </a:ext>
            </a:extLst>
          </p:cNvPr>
          <p:cNvSpPr txBox="1"/>
          <p:nvPr/>
        </p:nvSpPr>
        <p:spPr>
          <a:xfrm>
            <a:off x="4581236" y="5717309"/>
            <a:ext cx="6534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Per Kirkeby: Uden titel ca. 1990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6FD07DC5-E4AA-5F3F-2C52-0DECED131680}"/>
              </a:ext>
            </a:extLst>
          </p:cNvPr>
          <p:cNvSpPr txBox="1"/>
          <p:nvPr/>
        </p:nvSpPr>
        <p:spPr>
          <a:xfrm>
            <a:off x="257175" y="304800"/>
            <a:ext cx="3714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b="1" dirty="0"/>
          </a:p>
          <a:p>
            <a:r>
              <a:rPr lang="da-DK" b="1" dirty="0"/>
              <a:t>forgrund (mellemgrund) baggrund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uzzle Kandinsky: Komposition VIII, 1 000 Stykker | PuzzleMania.dk">
            <a:extLst>
              <a:ext uri="{FF2B5EF4-FFF2-40B4-BE49-F238E27FC236}">
                <a16:creationId xmlns:a16="http://schemas.microsoft.com/office/drawing/2014/main" id="{765AD321-9AB9-E859-0900-BBB26BC14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91993"/>
            <a:ext cx="4616739" cy="327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EC1FA1A7-98C5-F1E2-9136-0EC0DD6E3C46}"/>
              </a:ext>
            </a:extLst>
          </p:cNvPr>
          <p:cNvSpPr txBox="1"/>
          <p:nvPr/>
        </p:nvSpPr>
        <p:spPr>
          <a:xfrm>
            <a:off x="5994400" y="5763491"/>
            <a:ext cx="5310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 </a:t>
            </a:r>
          </a:p>
        </p:txBody>
      </p:sp>
      <p:pic>
        <p:nvPicPr>
          <p:cNvPr id="7" name="Picture 2" descr="http://www.antikhandlere.dk/images/antsublarge/102978.jpg">
            <a:extLst>
              <a:ext uri="{FF2B5EF4-FFF2-40B4-BE49-F238E27FC236}">
                <a16:creationId xmlns:a16="http://schemas.microsoft.com/office/drawing/2014/main" id="{CC475D3C-4BFB-4E3A-881A-F079A5A78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77" y="3543299"/>
            <a:ext cx="472916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lede 1">
            <a:extLst>
              <a:ext uri="{FF2B5EF4-FFF2-40B4-BE49-F238E27FC236}">
                <a16:creationId xmlns:a16="http://schemas.microsoft.com/office/drawing/2014/main" id="{049860BF-49BC-A08F-9B72-5B31D2545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640" y="3427222"/>
            <a:ext cx="2597185" cy="357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http://g1b2i3.files.wordpress.com/2010/02/family-picture.jpg">
            <a:hlinkClick r:id="rId5"/>
            <a:extLst>
              <a:ext uri="{FF2B5EF4-FFF2-40B4-BE49-F238E27FC236}">
                <a16:creationId xmlns:a16="http://schemas.microsoft.com/office/drawing/2014/main" id="{DA20099B-1AD7-DF68-EC40-2914A0A32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430" y="104775"/>
            <a:ext cx="4737498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54413DF0-BC7A-7766-BE2C-2D69517CA49B}"/>
              </a:ext>
            </a:extLst>
          </p:cNvPr>
          <p:cNvSpPr txBox="1"/>
          <p:nvPr/>
        </p:nvSpPr>
        <p:spPr>
          <a:xfrm>
            <a:off x="190500" y="3533775"/>
            <a:ext cx="2562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Statisk og dynamisk komposition</a:t>
            </a:r>
          </a:p>
        </p:txBody>
      </p:sp>
    </p:spTree>
    <p:extLst>
      <p:ext uri="{BB962C8B-B14F-4D97-AF65-F5344CB8AC3E}">
        <p14:creationId xmlns:p14="http://schemas.microsoft.com/office/powerpoint/2010/main" val="2973013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Grande Ombre - Auguste Rodin - Crotos">
            <a:extLst>
              <a:ext uri="{FF2B5EF4-FFF2-40B4-BE49-F238E27FC236}">
                <a16:creationId xmlns:a16="http://schemas.microsoft.com/office/drawing/2014/main" id="{BCBDE978-805F-D378-9712-4AF6B2CD3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964" y="424543"/>
            <a:ext cx="42291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E610337A-BE0B-40CF-8D05-DD5E207CD361}"/>
              </a:ext>
            </a:extLst>
          </p:cNvPr>
          <p:cNvSpPr txBox="1"/>
          <p:nvPr/>
        </p:nvSpPr>
        <p:spPr>
          <a:xfrm>
            <a:off x="1066800" y="6204857"/>
            <a:ext cx="4506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Rodin</a:t>
            </a:r>
            <a:r>
              <a:rPr lang="da-DK" dirty="0"/>
              <a:t>: Den store skygge, bronze ca. 1900</a:t>
            </a:r>
          </a:p>
        </p:txBody>
      </p:sp>
      <p:pic>
        <p:nvPicPr>
          <p:cNvPr id="3" name="Picture 2" descr="http://www.old.statsskole.dk/images/klassisk/doryphoros1%5b1%5d.jpg">
            <a:hlinkClick r:id="rId3"/>
            <a:extLst>
              <a:ext uri="{FF2B5EF4-FFF2-40B4-BE49-F238E27FC236}">
                <a16:creationId xmlns:a16="http://schemas.microsoft.com/office/drawing/2014/main" id="{29FAEE9D-D233-E3DA-DD69-38C0D8DE8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322" y="355953"/>
            <a:ext cx="3350906" cy="553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0B4AD03-682D-8DBD-7F9D-50531FD68298}"/>
              </a:ext>
            </a:extLst>
          </p:cNvPr>
          <p:cNvSpPr txBox="1"/>
          <p:nvPr/>
        </p:nvSpPr>
        <p:spPr>
          <a:xfrm>
            <a:off x="6553200" y="6063343"/>
            <a:ext cx="3222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dirty="0"/>
              <a:t>Spydbæreren ca. 450 f. kr. Marmor, 198 cm.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6450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839A6A04-02DF-41AF-B476-436B4C62B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51397"/>
            <a:ext cx="3477491" cy="4451188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7C998282-F84F-4BC2-BA1D-E701741CDFB8}"/>
              </a:ext>
            </a:extLst>
          </p:cNvPr>
          <p:cNvSpPr txBox="1"/>
          <p:nvPr/>
        </p:nvSpPr>
        <p:spPr>
          <a:xfrm>
            <a:off x="563419" y="5615709"/>
            <a:ext cx="37037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Casper David Friedrich: Vandringsmanden over tågehavet, 1818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4DB172BB-0D38-6F96-7D45-92A4EEDDE238}"/>
              </a:ext>
            </a:extLst>
          </p:cNvPr>
          <p:cNvSpPr txBox="1"/>
          <p:nvPr/>
        </p:nvSpPr>
        <p:spPr>
          <a:xfrm>
            <a:off x="600076" y="219075"/>
            <a:ext cx="9587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r>
              <a:rPr lang="da-DK" dirty="0"/>
              <a:t>Centrering eller forskydning af figurer på fladen (det gyldne snit)  </a:t>
            </a:r>
          </a:p>
        </p:txBody>
      </p:sp>
      <p:pic>
        <p:nvPicPr>
          <p:cNvPr id="1026" name="Picture 2" descr="Ugens kunstner – Eske Kath - kunsten.nu - Online magasin og kalender for  billedkunst">
            <a:extLst>
              <a:ext uri="{FF2B5EF4-FFF2-40B4-BE49-F238E27FC236}">
                <a16:creationId xmlns:a16="http://schemas.microsoft.com/office/drawing/2014/main" id="{9A454976-E8BD-429F-7400-1D6B197EC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32" y="1451227"/>
            <a:ext cx="7157319" cy="357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F0F681EB-1275-E7F6-29CF-123ABBE0DDEB}"/>
              </a:ext>
            </a:extLst>
          </p:cNvPr>
          <p:cNvSpPr txBox="1"/>
          <p:nvPr/>
        </p:nvSpPr>
        <p:spPr>
          <a:xfrm>
            <a:off x="5043055" y="5227782"/>
            <a:ext cx="666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Eske </a:t>
            </a:r>
            <a:r>
              <a:rPr lang="da-DK" dirty="0" err="1"/>
              <a:t>Kath</a:t>
            </a:r>
            <a:r>
              <a:rPr lang="da-DK" dirty="0"/>
              <a:t>: </a:t>
            </a:r>
            <a:r>
              <a:rPr lang="da-DK" dirty="0" err="1"/>
              <a:t>Kraken</a:t>
            </a:r>
            <a:r>
              <a:rPr lang="da-DK" dirty="0"/>
              <a:t>, </a:t>
            </a:r>
            <a:r>
              <a:rPr lang="da-DK" dirty="0" err="1"/>
              <a:t>ca</a:t>
            </a:r>
            <a:r>
              <a:rPr lang="da-DK" dirty="0"/>
              <a:t> 2014</a:t>
            </a:r>
          </a:p>
        </p:txBody>
      </p:sp>
    </p:spTree>
    <p:extLst>
      <p:ext uri="{BB962C8B-B14F-4D97-AF65-F5344CB8AC3E}">
        <p14:creationId xmlns:p14="http://schemas.microsoft.com/office/powerpoint/2010/main" val="4059179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1D3F5551-4726-8D21-A3F6-87D5894B6B99}"/>
              </a:ext>
            </a:extLst>
          </p:cNvPr>
          <p:cNvSpPr txBox="1"/>
          <p:nvPr/>
        </p:nvSpPr>
        <p:spPr>
          <a:xfrm>
            <a:off x="554182" y="314036"/>
            <a:ext cx="9291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Additiv eller hierarkisk komposition</a:t>
            </a:r>
          </a:p>
        </p:txBody>
      </p:sp>
      <p:pic>
        <p:nvPicPr>
          <p:cNvPr id="3" name="Billede 2" descr="Et billede, der indeholder tekst, maleri, tegning&#10;&#10;Automatisk genereret beskrivelse">
            <a:hlinkClick r:id="rId2"/>
            <a:extLst>
              <a:ext uri="{FF2B5EF4-FFF2-40B4-BE49-F238E27FC236}">
                <a16:creationId xmlns:a16="http://schemas.microsoft.com/office/drawing/2014/main" id="{C485A41C-330D-B505-D1B7-81F4F7A48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251" y="157942"/>
            <a:ext cx="3416259" cy="3473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Robert Irwin | Light and Space (2007) | Artsy">
            <a:extLst>
              <a:ext uri="{FF2B5EF4-FFF2-40B4-BE49-F238E27FC236}">
                <a16:creationId xmlns:a16="http://schemas.microsoft.com/office/drawing/2014/main" id="{3E5FC21F-B96E-4E08-EECF-FBC9ACA4D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945597"/>
            <a:ext cx="4972050" cy="323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ight &amp; Space - Copenhagen Contemporary">
            <a:extLst>
              <a:ext uri="{FF2B5EF4-FFF2-40B4-BE49-F238E27FC236}">
                <a16:creationId xmlns:a16="http://schemas.microsoft.com/office/drawing/2014/main" id="{D67E55AC-9A64-91D8-6E6A-BDFAB9C2A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575" y="3827649"/>
            <a:ext cx="4543425" cy="30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ndy Warhol: En af kunsthistoriens dyreste pop art kunstnere">
            <a:extLst>
              <a:ext uri="{FF2B5EF4-FFF2-40B4-BE49-F238E27FC236}">
                <a16:creationId xmlns:a16="http://schemas.microsoft.com/office/drawing/2014/main" id="{9209952E-F27B-19FE-25BB-4A18131DC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4238625"/>
            <a:ext cx="4387453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638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o Green Jensen: Billedkunstneren Jackson Pollock 1912-1956">
            <a:extLst>
              <a:ext uri="{FF2B5EF4-FFF2-40B4-BE49-F238E27FC236}">
                <a16:creationId xmlns:a16="http://schemas.microsoft.com/office/drawing/2014/main" id="{A72635BE-8C2A-A8EC-A67E-07FC7D519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98" y="589673"/>
            <a:ext cx="10081151" cy="521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5A600099-2E94-2831-2F4D-14A2C164D4D8}"/>
              </a:ext>
            </a:extLst>
          </p:cNvPr>
          <p:cNvSpPr txBox="1"/>
          <p:nvPr/>
        </p:nvSpPr>
        <p:spPr>
          <a:xfrm>
            <a:off x="892098" y="5898995"/>
            <a:ext cx="4137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Jackson Pollock: </a:t>
            </a:r>
            <a:r>
              <a:rPr lang="da-DK" dirty="0" err="1"/>
              <a:t>Number</a:t>
            </a:r>
            <a:r>
              <a:rPr lang="da-DK" dirty="0"/>
              <a:t> 32, 1950</a:t>
            </a:r>
          </a:p>
        </p:txBody>
      </p:sp>
    </p:spTree>
    <p:extLst>
      <p:ext uri="{BB962C8B-B14F-4D97-AF65-F5344CB8AC3E}">
        <p14:creationId xmlns:p14="http://schemas.microsoft.com/office/powerpoint/2010/main" val="1116034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F6DBD67-582A-9E6D-088F-128A33C1B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9076" y="638175"/>
            <a:ext cx="6009501" cy="4507127"/>
          </a:xfrm>
          <a:prstGeom prst="rect">
            <a:avLst/>
          </a:prstGeom>
        </p:spPr>
      </p:pic>
      <p:pic>
        <p:nvPicPr>
          <p:cNvPr id="4098" name="Picture 2" descr="A Kind of Escape. Peter Doig in Basel - Jurriaan Benschop">
            <a:extLst>
              <a:ext uri="{FF2B5EF4-FFF2-40B4-BE49-F238E27FC236}">
                <a16:creationId xmlns:a16="http://schemas.microsoft.com/office/drawing/2014/main" id="{BAA47A54-5814-ADDD-EC9A-716F9289C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2" y="1200150"/>
            <a:ext cx="6286498" cy="3771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143E61F5-0884-314D-6046-B06D8B44CB96}"/>
              </a:ext>
            </a:extLst>
          </p:cNvPr>
          <p:cNvSpPr txBox="1"/>
          <p:nvPr/>
        </p:nvSpPr>
        <p:spPr>
          <a:xfrm>
            <a:off x="276225" y="5153025"/>
            <a:ext cx="4733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r>
              <a:rPr lang="da-DK" dirty="0"/>
              <a:t>Per </a:t>
            </a:r>
            <a:r>
              <a:rPr lang="da-DK" dirty="0" err="1"/>
              <a:t>Kierkeby</a:t>
            </a:r>
            <a:r>
              <a:rPr lang="da-DK" dirty="0"/>
              <a:t>: Uden titel, </a:t>
            </a:r>
            <a:r>
              <a:rPr lang="da-DK" dirty="0" err="1"/>
              <a:t>ca</a:t>
            </a:r>
            <a:r>
              <a:rPr lang="da-DK" dirty="0"/>
              <a:t> 1990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28562DE-BF09-8E7A-029D-6B4D916F398B}"/>
              </a:ext>
            </a:extLst>
          </p:cNvPr>
          <p:cNvSpPr txBox="1"/>
          <p:nvPr/>
        </p:nvSpPr>
        <p:spPr>
          <a:xfrm>
            <a:off x="5924550" y="5105400"/>
            <a:ext cx="5772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      </a:t>
            </a:r>
          </a:p>
          <a:p>
            <a:r>
              <a:rPr lang="da-DK" dirty="0"/>
              <a:t> Peter </a:t>
            </a:r>
            <a:r>
              <a:rPr lang="da-DK" dirty="0" err="1"/>
              <a:t>Doigh</a:t>
            </a:r>
            <a:r>
              <a:rPr lang="da-DK" dirty="0"/>
              <a:t>: A kind of Escape, ca.200</a:t>
            </a:r>
          </a:p>
        </p:txBody>
      </p:sp>
    </p:spTree>
    <p:extLst>
      <p:ext uri="{BB962C8B-B14F-4D97-AF65-F5344CB8AC3E}">
        <p14:creationId xmlns:p14="http://schemas.microsoft.com/office/powerpoint/2010/main" val="2825019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122</Words>
  <Application>Microsoft Office PowerPoint</Application>
  <PresentationFormat>Widescreen</PresentationFormat>
  <Paragraphs>19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Trine Anker</dc:creator>
  <cp:lastModifiedBy>Trine Anker</cp:lastModifiedBy>
  <cp:revision>6</cp:revision>
  <cp:lastPrinted>2022-09-08T14:15:29Z</cp:lastPrinted>
  <dcterms:created xsi:type="dcterms:W3CDTF">2022-09-08T08:27:12Z</dcterms:created>
  <dcterms:modified xsi:type="dcterms:W3CDTF">2025-04-30T07:59:19Z</dcterms:modified>
</cp:coreProperties>
</file>