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71" r:id="rId4"/>
    <p:sldId id="260" r:id="rId5"/>
    <p:sldId id="259" r:id="rId6"/>
    <p:sldId id="272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8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3054A7-D710-4FB9-9D97-9F600AC9732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3E5B571-C108-41BB-A9C5-71BCAF45B44A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Produktionens faser </a:t>
          </a:r>
          <a:endParaRPr lang="en-US"/>
        </a:p>
      </dgm:t>
    </dgm:pt>
    <dgm:pt modelId="{AE005FE5-857A-4380-8208-7A9106C9BEBA}" type="parTrans" cxnId="{D92127EB-29DB-4DB4-AA5A-CB51335F5A47}">
      <dgm:prSet/>
      <dgm:spPr/>
      <dgm:t>
        <a:bodyPr/>
        <a:lstStyle/>
        <a:p>
          <a:endParaRPr lang="en-US"/>
        </a:p>
      </dgm:t>
    </dgm:pt>
    <dgm:pt modelId="{95386251-F122-4DC7-B89A-6379FE2F9212}" type="sibTrans" cxnId="{D92127EB-29DB-4DB4-AA5A-CB51335F5A47}">
      <dgm:prSet/>
      <dgm:spPr/>
      <dgm:t>
        <a:bodyPr/>
        <a:lstStyle/>
        <a:p>
          <a:endParaRPr lang="en-US"/>
        </a:p>
      </dgm:t>
    </dgm:pt>
    <dgm:pt modelId="{BE1B6F85-02DD-468E-9501-96ABF8CC07A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Grupper</a:t>
          </a:r>
          <a:r>
            <a:rPr lang="en-US" dirty="0"/>
            <a:t> </a:t>
          </a:r>
          <a:r>
            <a:rPr lang="en-US" dirty="0" err="1"/>
            <a:t>og</a:t>
          </a:r>
          <a:r>
            <a:rPr lang="en-US" dirty="0"/>
            <a:t> </a:t>
          </a:r>
          <a:r>
            <a:rPr lang="en-US" dirty="0" err="1"/>
            <a:t>forventningsafstemning</a:t>
          </a:r>
          <a:endParaRPr lang="en-US" dirty="0"/>
        </a:p>
      </dgm:t>
    </dgm:pt>
    <dgm:pt modelId="{81445427-E5E8-4575-A1BA-75F4E8D7766E}" type="parTrans" cxnId="{AAA956CA-9FA8-405B-A5FC-5EBC5A7FD85E}">
      <dgm:prSet/>
      <dgm:spPr/>
      <dgm:t>
        <a:bodyPr/>
        <a:lstStyle/>
        <a:p>
          <a:endParaRPr lang="en-US"/>
        </a:p>
      </dgm:t>
    </dgm:pt>
    <dgm:pt modelId="{5CFB1602-0EFB-4DD1-9C92-D1DF552A2481}" type="sibTrans" cxnId="{AAA956CA-9FA8-405B-A5FC-5EBC5A7FD85E}">
      <dgm:prSet/>
      <dgm:spPr/>
      <dgm:t>
        <a:bodyPr/>
        <a:lstStyle/>
        <a:p>
          <a:endParaRPr lang="en-US"/>
        </a:p>
      </dgm:t>
    </dgm:pt>
    <dgm:pt modelId="{A9A7D3E7-D6A2-4441-A0C1-2026886EF770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Ideudvikling i grupperne</a:t>
          </a:r>
          <a:endParaRPr lang="en-US" dirty="0"/>
        </a:p>
      </dgm:t>
    </dgm:pt>
    <dgm:pt modelId="{46F6784C-4144-42F8-953C-EA9516B0A483}" type="parTrans" cxnId="{80A1AAFA-CDDA-4159-80A8-E1AEEF41184E}">
      <dgm:prSet/>
      <dgm:spPr/>
      <dgm:t>
        <a:bodyPr/>
        <a:lstStyle/>
        <a:p>
          <a:endParaRPr lang="en-US"/>
        </a:p>
      </dgm:t>
    </dgm:pt>
    <dgm:pt modelId="{78CBC0DC-F12F-4E8C-A245-C7009B3E7C2B}" type="sibTrans" cxnId="{80A1AAFA-CDDA-4159-80A8-E1AEEF41184E}">
      <dgm:prSet/>
      <dgm:spPr/>
      <dgm:t>
        <a:bodyPr/>
        <a:lstStyle/>
        <a:p>
          <a:endParaRPr lang="en-US"/>
        </a:p>
      </dgm:t>
    </dgm:pt>
    <dgm:pt modelId="{59CD813E-E3D6-4038-9677-4E443611A279}" type="pres">
      <dgm:prSet presAssocID="{283054A7-D710-4FB9-9D97-9F600AC97324}" presName="root" presStyleCnt="0">
        <dgm:presLayoutVars>
          <dgm:dir/>
          <dgm:resizeHandles val="exact"/>
        </dgm:presLayoutVars>
      </dgm:prSet>
      <dgm:spPr/>
    </dgm:pt>
    <dgm:pt modelId="{6DC8F978-49C5-4DC1-ADA9-6F2A53C4CCA9}" type="pres">
      <dgm:prSet presAssocID="{33E5B571-C108-41BB-A9C5-71BCAF45B44A}" presName="compNode" presStyleCnt="0"/>
      <dgm:spPr/>
    </dgm:pt>
    <dgm:pt modelId="{857B2264-6811-44DA-9526-27FC3D55C081}" type="pres">
      <dgm:prSet presAssocID="{33E5B571-C108-41BB-A9C5-71BCAF45B44A}" presName="bgRect" presStyleLbl="bgShp" presStyleIdx="0" presStyleCnt="3"/>
      <dgm:spPr/>
    </dgm:pt>
    <dgm:pt modelId="{E94B3311-1029-475B-8728-B26072E668F4}" type="pres">
      <dgm:prSet presAssocID="{33E5B571-C108-41BB-A9C5-71BCAF45B44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fkrydsning"/>
        </a:ext>
      </dgm:extLst>
    </dgm:pt>
    <dgm:pt modelId="{C8125022-1EDD-4A93-B60C-8E40C2F85563}" type="pres">
      <dgm:prSet presAssocID="{33E5B571-C108-41BB-A9C5-71BCAF45B44A}" presName="spaceRect" presStyleCnt="0"/>
      <dgm:spPr/>
    </dgm:pt>
    <dgm:pt modelId="{E4316F28-9C4E-41EE-A75D-41E52B3982FA}" type="pres">
      <dgm:prSet presAssocID="{33E5B571-C108-41BB-A9C5-71BCAF45B44A}" presName="parTx" presStyleLbl="revTx" presStyleIdx="0" presStyleCnt="3">
        <dgm:presLayoutVars>
          <dgm:chMax val="0"/>
          <dgm:chPref val="0"/>
        </dgm:presLayoutVars>
      </dgm:prSet>
      <dgm:spPr/>
    </dgm:pt>
    <dgm:pt modelId="{7610AEC4-3953-4A14-846B-7B4017ADF985}" type="pres">
      <dgm:prSet presAssocID="{95386251-F122-4DC7-B89A-6379FE2F9212}" presName="sibTrans" presStyleCnt="0"/>
      <dgm:spPr/>
    </dgm:pt>
    <dgm:pt modelId="{3386D113-BB46-4C99-8DAF-BA8BA59E5E4B}" type="pres">
      <dgm:prSet presAssocID="{BE1B6F85-02DD-468E-9501-96ABF8CC07A6}" presName="compNode" presStyleCnt="0"/>
      <dgm:spPr/>
    </dgm:pt>
    <dgm:pt modelId="{5878FE46-051D-4E8A-9188-B48C2C4ECE9B}" type="pres">
      <dgm:prSet presAssocID="{BE1B6F85-02DD-468E-9501-96ABF8CC07A6}" presName="bgRect" presStyleLbl="bgShp" presStyleIdx="1" presStyleCnt="3"/>
      <dgm:spPr/>
    </dgm:pt>
    <dgm:pt modelId="{68671C28-ADAE-45CA-9EDF-0FBE58FE70EB}" type="pres">
      <dgm:prSet presAssocID="{BE1B6F85-02DD-468E-9501-96ABF8CC07A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8162773C-C9DE-464F-8E6B-05E1FCE03A53}" type="pres">
      <dgm:prSet presAssocID="{BE1B6F85-02DD-468E-9501-96ABF8CC07A6}" presName="spaceRect" presStyleCnt="0"/>
      <dgm:spPr/>
    </dgm:pt>
    <dgm:pt modelId="{509AD416-DC8E-437E-95FA-5333B2A4BCAB}" type="pres">
      <dgm:prSet presAssocID="{BE1B6F85-02DD-468E-9501-96ABF8CC07A6}" presName="parTx" presStyleLbl="revTx" presStyleIdx="1" presStyleCnt="3">
        <dgm:presLayoutVars>
          <dgm:chMax val="0"/>
          <dgm:chPref val="0"/>
        </dgm:presLayoutVars>
      </dgm:prSet>
      <dgm:spPr/>
    </dgm:pt>
    <dgm:pt modelId="{EC7C2656-CFF0-46C3-BBFC-29AEC62EE378}" type="pres">
      <dgm:prSet presAssocID="{5CFB1602-0EFB-4DD1-9C92-D1DF552A2481}" presName="sibTrans" presStyleCnt="0"/>
      <dgm:spPr/>
    </dgm:pt>
    <dgm:pt modelId="{71462D1B-C4C5-46E1-98BD-72D0171393C5}" type="pres">
      <dgm:prSet presAssocID="{A9A7D3E7-D6A2-4441-A0C1-2026886EF770}" presName="compNode" presStyleCnt="0"/>
      <dgm:spPr/>
    </dgm:pt>
    <dgm:pt modelId="{596A5EBE-2082-401B-9171-0C2C39493F35}" type="pres">
      <dgm:prSet presAssocID="{A9A7D3E7-D6A2-4441-A0C1-2026886EF770}" presName="bgRect" presStyleLbl="bgShp" presStyleIdx="2" presStyleCnt="3"/>
      <dgm:spPr/>
    </dgm:pt>
    <dgm:pt modelId="{EEEE1081-CF42-4471-970A-140767ACB337}" type="pres">
      <dgm:prSet presAssocID="{A9A7D3E7-D6A2-4441-A0C1-2026886EF77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pe"/>
        </a:ext>
      </dgm:extLst>
    </dgm:pt>
    <dgm:pt modelId="{0C1E6DF3-66BC-42F7-8D8F-2C1B20E61F54}" type="pres">
      <dgm:prSet presAssocID="{A9A7D3E7-D6A2-4441-A0C1-2026886EF770}" presName="spaceRect" presStyleCnt="0"/>
      <dgm:spPr/>
    </dgm:pt>
    <dgm:pt modelId="{CA49B216-5E7D-4B2D-B314-B4DE9F706EE4}" type="pres">
      <dgm:prSet presAssocID="{A9A7D3E7-D6A2-4441-A0C1-2026886EF77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075A04E-9540-4F17-9FD0-BD464F48C845}" type="presOf" srcId="{33E5B571-C108-41BB-A9C5-71BCAF45B44A}" destId="{E4316F28-9C4E-41EE-A75D-41E52B3982FA}" srcOrd="0" destOrd="0" presId="urn:microsoft.com/office/officeart/2018/2/layout/IconVerticalSolidList"/>
    <dgm:cxn modelId="{2AD17E72-5BD3-4F98-9A51-C55448A20328}" type="presOf" srcId="{BE1B6F85-02DD-468E-9501-96ABF8CC07A6}" destId="{509AD416-DC8E-437E-95FA-5333B2A4BCAB}" srcOrd="0" destOrd="0" presId="urn:microsoft.com/office/officeart/2018/2/layout/IconVerticalSolidList"/>
    <dgm:cxn modelId="{AAA956CA-9FA8-405B-A5FC-5EBC5A7FD85E}" srcId="{283054A7-D710-4FB9-9D97-9F600AC97324}" destId="{BE1B6F85-02DD-468E-9501-96ABF8CC07A6}" srcOrd="1" destOrd="0" parTransId="{81445427-E5E8-4575-A1BA-75F4E8D7766E}" sibTransId="{5CFB1602-0EFB-4DD1-9C92-D1DF552A2481}"/>
    <dgm:cxn modelId="{E81D57E0-7570-4BC9-8F45-45EC37DC92E1}" type="presOf" srcId="{283054A7-D710-4FB9-9D97-9F600AC97324}" destId="{59CD813E-E3D6-4038-9677-4E443611A279}" srcOrd="0" destOrd="0" presId="urn:microsoft.com/office/officeart/2018/2/layout/IconVerticalSolidList"/>
    <dgm:cxn modelId="{D92127EB-29DB-4DB4-AA5A-CB51335F5A47}" srcId="{283054A7-D710-4FB9-9D97-9F600AC97324}" destId="{33E5B571-C108-41BB-A9C5-71BCAF45B44A}" srcOrd="0" destOrd="0" parTransId="{AE005FE5-857A-4380-8208-7A9106C9BEBA}" sibTransId="{95386251-F122-4DC7-B89A-6379FE2F9212}"/>
    <dgm:cxn modelId="{6CFC51EF-45DA-414B-86F5-B2E83E7A0A22}" type="presOf" srcId="{A9A7D3E7-D6A2-4441-A0C1-2026886EF770}" destId="{CA49B216-5E7D-4B2D-B314-B4DE9F706EE4}" srcOrd="0" destOrd="0" presId="urn:microsoft.com/office/officeart/2018/2/layout/IconVerticalSolidList"/>
    <dgm:cxn modelId="{80A1AAFA-CDDA-4159-80A8-E1AEEF41184E}" srcId="{283054A7-D710-4FB9-9D97-9F600AC97324}" destId="{A9A7D3E7-D6A2-4441-A0C1-2026886EF770}" srcOrd="2" destOrd="0" parTransId="{46F6784C-4144-42F8-953C-EA9516B0A483}" sibTransId="{78CBC0DC-F12F-4E8C-A245-C7009B3E7C2B}"/>
    <dgm:cxn modelId="{95AE2FF4-D767-4114-9A6D-F2CDDDB1AE4B}" type="presParOf" srcId="{59CD813E-E3D6-4038-9677-4E443611A279}" destId="{6DC8F978-49C5-4DC1-ADA9-6F2A53C4CCA9}" srcOrd="0" destOrd="0" presId="urn:microsoft.com/office/officeart/2018/2/layout/IconVerticalSolidList"/>
    <dgm:cxn modelId="{C9954E9B-8E1F-4D1F-8CAB-D4EAB5E6AD8E}" type="presParOf" srcId="{6DC8F978-49C5-4DC1-ADA9-6F2A53C4CCA9}" destId="{857B2264-6811-44DA-9526-27FC3D55C081}" srcOrd="0" destOrd="0" presId="urn:microsoft.com/office/officeart/2018/2/layout/IconVerticalSolidList"/>
    <dgm:cxn modelId="{4848EC0C-E57D-4D3A-93EA-81104AC9E6F0}" type="presParOf" srcId="{6DC8F978-49C5-4DC1-ADA9-6F2A53C4CCA9}" destId="{E94B3311-1029-475B-8728-B26072E668F4}" srcOrd="1" destOrd="0" presId="urn:microsoft.com/office/officeart/2018/2/layout/IconVerticalSolidList"/>
    <dgm:cxn modelId="{DA6E1759-9693-4BA6-AE97-77FD8E6EA927}" type="presParOf" srcId="{6DC8F978-49C5-4DC1-ADA9-6F2A53C4CCA9}" destId="{C8125022-1EDD-4A93-B60C-8E40C2F85563}" srcOrd="2" destOrd="0" presId="urn:microsoft.com/office/officeart/2018/2/layout/IconVerticalSolidList"/>
    <dgm:cxn modelId="{76CDAFFD-0C8B-45CA-9A02-895E340673F9}" type="presParOf" srcId="{6DC8F978-49C5-4DC1-ADA9-6F2A53C4CCA9}" destId="{E4316F28-9C4E-41EE-A75D-41E52B3982FA}" srcOrd="3" destOrd="0" presId="urn:microsoft.com/office/officeart/2018/2/layout/IconVerticalSolidList"/>
    <dgm:cxn modelId="{0ED44F8A-4F94-4C77-A39F-A4E1987E1961}" type="presParOf" srcId="{59CD813E-E3D6-4038-9677-4E443611A279}" destId="{7610AEC4-3953-4A14-846B-7B4017ADF985}" srcOrd="1" destOrd="0" presId="urn:microsoft.com/office/officeart/2018/2/layout/IconVerticalSolidList"/>
    <dgm:cxn modelId="{D7A066A5-BD25-41B8-A013-A30E23D2AC42}" type="presParOf" srcId="{59CD813E-E3D6-4038-9677-4E443611A279}" destId="{3386D113-BB46-4C99-8DAF-BA8BA59E5E4B}" srcOrd="2" destOrd="0" presId="urn:microsoft.com/office/officeart/2018/2/layout/IconVerticalSolidList"/>
    <dgm:cxn modelId="{1DA6357A-EEF1-4F41-A249-7E11B37F692D}" type="presParOf" srcId="{3386D113-BB46-4C99-8DAF-BA8BA59E5E4B}" destId="{5878FE46-051D-4E8A-9188-B48C2C4ECE9B}" srcOrd="0" destOrd="0" presId="urn:microsoft.com/office/officeart/2018/2/layout/IconVerticalSolidList"/>
    <dgm:cxn modelId="{CB9D587C-DBC6-4CB9-9658-0C1FF49F081B}" type="presParOf" srcId="{3386D113-BB46-4C99-8DAF-BA8BA59E5E4B}" destId="{68671C28-ADAE-45CA-9EDF-0FBE58FE70EB}" srcOrd="1" destOrd="0" presId="urn:microsoft.com/office/officeart/2018/2/layout/IconVerticalSolidList"/>
    <dgm:cxn modelId="{C0676885-1137-41E0-8D33-DAA3998D5C99}" type="presParOf" srcId="{3386D113-BB46-4C99-8DAF-BA8BA59E5E4B}" destId="{8162773C-C9DE-464F-8E6B-05E1FCE03A53}" srcOrd="2" destOrd="0" presId="urn:microsoft.com/office/officeart/2018/2/layout/IconVerticalSolidList"/>
    <dgm:cxn modelId="{FA9FC3AD-BD29-47BB-B1DC-33F21790C794}" type="presParOf" srcId="{3386D113-BB46-4C99-8DAF-BA8BA59E5E4B}" destId="{509AD416-DC8E-437E-95FA-5333B2A4BCAB}" srcOrd="3" destOrd="0" presId="urn:microsoft.com/office/officeart/2018/2/layout/IconVerticalSolidList"/>
    <dgm:cxn modelId="{E03FFBA0-8198-4232-AED8-9BAA0AF32F56}" type="presParOf" srcId="{59CD813E-E3D6-4038-9677-4E443611A279}" destId="{EC7C2656-CFF0-46C3-BBFC-29AEC62EE378}" srcOrd="3" destOrd="0" presId="urn:microsoft.com/office/officeart/2018/2/layout/IconVerticalSolidList"/>
    <dgm:cxn modelId="{9D5AE5D7-DB44-4B4C-AE30-7DD7078F776E}" type="presParOf" srcId="{59CD813E-E3D6-4038-9677-4E443611A279}" destId="{71462D1B-C4C5-46E1-98BD-72D0171393C5}" srcOrd="4" destOrd="0" presId="urn:microsoft.com/office/officeart/2018/2/layout/IconVerticalSolidList"/>
    <dgm:cxn modelId="{26B70075-A89E-4214-8FC1-2457BF439FEF}" type="presParOf" srcId="{71462D1B-C4C5-46E1-98BD-72D0171393C5}" destId="{596A5EBE-2082-401B-9171-0C2C39493F35}" srcOrd="0" destOrd="0" presId="urn:microsoft.com/office/officeart/2018/2/layout/IconVerticalSolidList"/>
    <dgm:cxn modelId="{A52547B6-4397-44F9-A4DD-6F8899E3F7ED}" type="presParOf" srcId="{71462D1B-C4C5-46E1-98BD-72D0171393C5}" destId="{EEEE1081-CF42-4471-970A-140767ACB337}" srcOrd="1" destOrd="0" presId="urn:microsoft.com/office/officeart/2018/2/layout/IconVerticalSolidList"/>
    <dgm:cxn modelId="{19B67361-4A9C-4736-A2F3-86BF57FDF27A}" type="presParOf" srcId="{71462D1B-C4C5-46E1-98BD-72D0171393C5}" destId="{0C1E6DF3-66BC-42F7-8D8F-2C1B20E61F54}" srcOrd="2" destOrd="0" presId="urn:microsoft.com/office/officeart/2018/2/layout/IconVerticalSolidList"/>
    <dgm:cxn modelId="{1605CA12-B08B-4CAC-B185-4923C2B7C2F9}" type="presParOf" srcId="{71462D1B-C4C5-46E1-98BD-72D0171393C5}" destId="{CA49B216-5E7D-4B2D-B314-B4DE9F706EE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9FFB2B-7958-4C95-8C8B-AE799872E310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6FFBDBA-C80D-43B3-9312-1EDDAA3FBD3B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Gruppearbejde kræver samspil – invester din person – og vis respekt for andre. Hvad er du god til? Måske er du god til at finde gode locations, udvikle karakterer, skrive historier…?</a:t>
          </a:r>
          <a:endParaRPr lang="en-US" dirty="0"/>
        </a:p>
      </dgm:t>
    </dgm:pt>
    <dgm:pt modelId="{91A38ECD-82E8-4F45-9828-552234F088BF}" type="parTrans" cxnId="{738EFEDC-9DDC-4152-94CE-D24EF9924FE9}">
      <dgm:prSet/>
      <dgm:spPr/>
      <dgm:t>
        <a:bodyPr/>
        <a:lstStyle/>
        <a:p>
          <a:endParaRPr lang="en-US"/>
        </a:p>
      </dgm:t>
    </dgm:pt>
    <dgm:pt modelId="{1653E614-E7C5-426F-A435-723E75759405}" type="sibTrans" cxnId="{738EFEDC-9DDC-4152-94CE-D24EF9924FE9}">
      <dgm:prSet/>
      <dgm:spPr/>
      <dgm:t>
        <a:bodyPr/>
        <a:lstStyle/>
        <a:p>
          <a:endParaRPr lang="en-US"/>
        </a:p>
      </dgm:t>
    </dgm:pt>
    <dgm:pt modelId="{504AE18C-4C1D-4BAE-97A9-F8E1ED46AC28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I Præproduktionsfasen skal I finde frem til filmens </a:t>
          </a:r>
          <a:r>
            <a:rPr lang="da-DK" b="1" dirty="0"/>
            <a:t>præmis </a:t>
          </a:r>
          <a:r>
            <a:rPr lang="da-DK" dirty="0"/>
            <a:t>(historiens budskab), lave en </a:t>
          </a:r>
          <a:r>
            <a:rPr lang="da-DK" b="1" dirty="0"/>
            <a:t>pitch</a:t>
          </a:r>
          <a:r>
            <a:rPr lang="da-DK" dirty="0"/>
            <a:t>, </a:t>
          </a:r>
          <a:r>
            <a:rPr lang="da-DK" b="1" dirty="0"/>
            <a:t>mindmap, beat-</a:t>
          </a:r>
          <a:r>
            <a:rPr lang="da-DK" b="1" dirty="0" err="1"/>
            <a:t>sheet</a:t>
          </a:r>
          <a:r>
            <a:rPr lang="da-DK" b="1" dirty="0"/>
            <a:t> og skudliste/storyboard. </a:t>
          </a:r>
          <a:endParaRPr lang="da-DK" dirty="0"/>
        </a:p>
        <a:p>
          <a:pPr>
            <a:lnSpc>
              <a:spcPct val="100000"/>
            </a:lnSpc>
          </a:pPr>
          <a:r>
            <a:rPr lang="en-US" b="1" dirty="0" err="1"/>
            <a:t>Dramaturgien</a:t>
          </a:r>
          <a:r>
            <a:rPr lang="en-US" dirty="0"/>
            <a:t> er </a:t>
          </a:r>
          <a:r>
            <a:rPr lang="en-US" dirty="0" err="1"/>
            <a:t>helt</a:t>
          </a:r>
          <a:r>
            <a:rPr lang="en-US" dirty="0"/>
            <a:t> central: </a:t>
          </a:r>
          <a:r>
            <a:rPr lang="en-US" dirty="0" err="1"/>
            <a:t>Hvordan</a:t>
          </a:r>
          <a:r>
            <a:rPr lang="en-US" dirty="0"/>
            <a:t> </a:t>
          </a:r>
          <a:r>
            <a:rPr lang="en-US" dirty="0" err="1"/>
            <a:t>vil</a:t>
          </a:r>
          <a:r>
            <a:rPr lang="en-US" dirty="0"/>
            <a:t> du/I </a:t>
          </a:r>
          <a:r>
            <a:rPr lang="en-US" dirty="0" err="1"/>
            <a:t>fortælle</a:t>
          </a:r>
          <a:r>
            <a:rPr lang="en-US" dirty="0"/>
            <a:t> </a:t>
          </a:r>
          <a:r>
            <a:rPr lang="en-US" dirty="0" err="1"/>
            <a:t>og</a:t>
          </a:r>
          <a:r>
            <a:rPr lang="en-US" dirty="0"/>
            <a:t> </a:t>
          </a:r>
          <a:r>
            <a:rPr lang="en-US" dirty="0" err="1"/>
            <a:t>opbygge</a:t>
          </a:r>
          <a:r>
            <a:rPr lang="en-US" dirty="0"/>
            <a:t> </a:t>
          </a:r>
          <a:r>
            <a:rPr lang="en-US" dirty="0" err="1"/>
            <a:t>jeres</a:t>
          </a:r>
          <a:r>
            <a:rPr lang="en-US" dirty="0"/>
            <a:t> </a:t>
          </a:r>
          <a:r>
            <a:rPr lang="en-US" dirty="0" err="1"/>
            <a:t>fortælling</a:t>
          </a:r>
          <a:r>
            <a:rPr lang="en-US" dirty="0"/>
            <a:t>?</a:t>
          </a:r>
        </a:p>
        <a:p>
          <a:pPr>
            <a:lnSpc>
              <a:spcPct val="100000"/>
            </a:lnSpc>
          </a:pPr>
          <a:endParaRPr lang="en-US" dirty="0"/>
        </a:p>
        <a:p>
          <a:pPr>
            <a:lnSpc>
              <a:spcPct val="100000"/>
            </a:lnSpc>
          </a:pPr>
          <a:r>
            <a:rPr lang="en-US" dirty="0"/>
            <a:t>Hold </a:t>
          </a:r>
          <a:r>
            <a:rPr lang="en-US" dirty="0" err="1"/>
            <a:t>dialogen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et minimum!</a:t>
          </a:r>
        </a:p>
      </dgm:t>
    </dgm:pt>
    <dgm:pt modelId="{58F435FA-A36C-4B98-9416-E41664A8E3E9}" type="parTrans" cxnId="{97B37DE4-DECB-4B5D-85D6-2EEBB7AE1A63}">
      <dgm:prSet/>
      <dgm:spPr/>
      <dgm:t>
        <a:bodyPr/>
        <a:lstStyle/>
        <a:p>
          <a:endParaRPr lang="en-US"/>
        </a:p>
      </dgm:t>
    </dgm:pt>
    <dgm:pt modelId="{82C34BFD-317B-4E85-81F1-A981DACE30DA}" type="sibTrans" cxnId="{97B37DE4-DECB-4B5D-85D6-2EEBB7AE1A63}">
      <dgm:prSet/>
      <dgm:spPr/>
      <dgm:t>
        <a:bodyPr/>
        <a:lstStyle/>
        <a:p>
          <a:endParaRPr lang="en-US"/>
        </a:p>
      </dgm:t>
    </dgm:pt>
    <dgm:pt modelId="{13114CD0-1BC6-4D68-A979-2670D6FA909A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I præproduktionsfasen skal I også bestemme locations, I vil filme på og I skal skrive ned i en </a:t>
          </a:r>
          <a:r>
            <a:rPr lang="da-DK" b="1" dirty="0"/>
            <a:t>produktionsplan</a:t>
          </a:r>
          <a:r>
            <a:rPr lang="da-DK" dirty="0"/>
            <a:t>, hvilke rekvisitter I evt. skal bruge og hvem der skal tage dem med.</a:t>
          </a:r>
          <a:endParaRPr lang="en-US" dirty="0"/>
        </a:p>
      </dgm:t>
    </dgm:pt>
    <dgm:pt modelId="{823C3715-0608-4EBE-A701-918632DCD4F7}" type="parTrans" cxnId="{D68705A2-7CB7-4C59-80D3-AADE8BF053ED}">
      <dgm:prSet/>
      <dgm:spPr/>
      <dgm:t>
        <a:bodyPr/>
        <a:lstStyle/>
        <a:p>
          <a:endParaRPr lang="en-US"/>
        </a:p>
      </dgm:t>
    </dgm:pt>
    <dgm:pt modelId="{5F15A2FD-014D-4983-9480-B36A152346FB}" type="sibTrans" cxnId="{D68705A2-7CB7-4C59-80D3-AADE8BF053ED}">
      <dgm:prSet/>
      <dgm:spPr/>
      <dgm:t>
        <a:bodyPr/>
        <a:lstStyle/>
        <a:p>
          <a:endParaRPr lang="en-US"/>
        </a:p>
      </dgm:t>
    </dgm:pt>
    <dgm:pt modelId="{257F8D1C-4F00-4F26-A9FE-1BA1E8A56F6F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- I er </a:t>
          </a:r>
          <a:r>
            <a:rPr lang="da-DK" dirty="0" err="1"/>
            <a:t>ca</a:t>
          </a:r>
          <a:r>
            <a:rPr lang="da-DK" dirty="0"/>
            <a:t> 5  i grupperne. Til selve eksamensproduktionen anbefales det at være 3-4.</a:t>
          </a:r>
          <a:endParaRPr lang="en-US" dirty="0"/>
        </a:p>
      </dgm:t>
    </dgm:pt>
    <dgm:pt modelId="{E62067D6-0B5B-4A4F-A85C-4C60506BE61A}" type="parTrans" cxnId="{ED2B834D-2365-4DA5-9B02-DE0E567F3638}">
      <dgm:prSet/>
      <dgm:spPr/>
      <dgm:t>
        <a:bodyPr/>
        <a:lstStyle/>
        <a:p>
          <a:endParaRPr lang="en-US"/>
        </a:p>
      </dgm:t>
    </dgm:pt>
    <dgm:pt modelId="{A334119C-A3CC-4917-BAA8-2E4712882CF1}" type="sibTrans" cxnId="{ED2B834D-2365-4DA5-9B02-DE0E567F3638}">
      <dgm:prSet/>
      <dgm:spPr/>
      <dgm:t>
        <a:bodyPr/>
        <a:lstStyle/>
        <a:p>
          <a:endParaRPr lang="en-US"/>
        </a:p>
      </dgm:t>
    </dgm:pt>
    <dgm:pt modelId="{59B84F73-CE43-49F8-94E6-A88901B090A0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- Filmen skal vare 2- 3 min (hverken mere eller mindre – </a:t>
          </a:r>
          <a:r>
            <a:rPr lang="da-DK" dirty="0" err="1"/>
            <a:t>Kill</a:t>
          </a:r>
          <a:r>
            <a:rPr lang="da-DK" dirty="0"/>
            <a:t> </a:t>
          </a:r>
          <a:r>
            <a:rPr lang="da-DK" dirty="0" err="1"/>
            <a:t>your</a:t>
          </a:r>
          <a:r>
            <a:rPr lang="da-DK" dirty="0"/>
            <a:t> darlings! Eksamensproduktionen skal vare 6 min.</a:t>
          </a:r>
        </a:p>
        <a:p>
          <a:pPr>
            <a:lnSpc>
              <a:spcPct val="100000"/>
            </a:lnSpc>
          </a:pPr>
          <a:endParaRPr lang="da-DK" dirty="0"/>
        </a:p>
        <a:p>
          <a:pPr>
            <a:lnSpc>
              <a:spcPct val="100000"/>
            </a:lnSpc>
          </a:pPr>
          <a:r>
            <a:rPr lang="da-DK" dirty="0"/>
            <a:t>Præproduktionen er uhyre vigtig! Ofte tænker vi slet ikke over det store arbejde, der er lagt i en film, når vi sidder i biografen med popcorn og cola.</a:t>
          </a:r>
          <a:endParaRPr lang="en-US" dirty="0"/>
        </a:p>
      </dgm:t>
    </dgm:pt>
    <dgm:pt modelId="{A762BE6B-767C-4D80-87F7-3A16AA2831D3}" type="parTrans" cxnId="{7BDB1EA8-8511-4BCF-B465-9E424D033AAB}">
      <dgm:prSet/>
      <dgm:spPr/>
      <dgm:t>
        <a:bodyPr/>
        <a:lstStyle/>
        <a:p>
          <a:endParaRPr lang="en-US"/>
        </a:p>
      </dgm:t>
    </dgm:pt>
    <dgm:pt modelId="{2FC11274-221D-4D92-8E82-F99787BE1078}" type="sibTrans" cxnId="{7BDB1EA8-8511-4BCF-B465-9E424D033AAB}">
      <dgm:prSet/>
      <dgm:spPr/>
      <dgm:t>
        <a:bodyPr/>
        <a:lstStyle/>
        <a:p>
          <a:endParaRPr lang="en-US"/>
        </a:p>
      </dgm:t>
    </dgm:pt>
    <dgm:pt modelId="{E329A01F-8488-443B-8C04-D6892529AE51}" type="pres">
      <dgm:prSet presAssocID="{7D9FFB2B-7958-4C95-8C8B-AE799872E310}" presName="vert0" presStyleCnt="0">
        <dgm:presLayoutVars>
          <dgm:dir/>
          <dgm:animOne val="branch"/>
          <dgm:animLvl val="lvl"/>
        </dgm:presLayoutVars>
      </dgm:prSet>
      <dgm:spPr/>
    </dgm:pt>
    <dgm:pt modelId="{9B938CA0-C245-4B9B-AB75-EC2E6C8A38DC}" type="pres">
      <dgm:prSet presAssocID="{36FFBDBA-C80D-43B3-9312-1EDDAA3FBD3B}" presName="thickLine" presStyleLbl="alignNode1" presStyleIdx="0" presStyleCnt="5"/>
      <dgm:spPr/>
    </dgm:pt>
    <dgm:pt modelId="{C048C36C-BE97-43A6-8756-6BB588284ABD}" type="pres">
      <dgm:prSet presAssocID="{36FFBDBA-C80D-43B3-9312-1EDDAA3FBD3B}" presName="horz1" presStyleCnt="0"/>
      <dgm:spPr/>
    </dgm:pt>
    <dgm:pt modelId="{8E45B2D2-345D-43E0-98A2-29450B3A71AC}" type="pres">
      <dgm:prSet presAssocID="{36FFBDBA-C80D-43B3-9312-1EDDAA3FBD3B}" presName="tx1" presStyleLbl="revTx" presStyleIdx="0" presStyleCnt="5"/>
      <dgm:spPr/>
    </dgm:pt>
    <dgm:pt modelId="{EDF11073-FE98-4DC8-8010-C1DE86047697}" type="pres">
      <dgm:prSet presAssocID="{36FFBDBA-C80D-43B3-9312-1EDDAA3FBD3B}" presName="vert1" presStyleCnt="0"/>
      <dgm:spPr/>
    </dgm:pt>
    <dgm:pt modelId="{06D3C82B-15A4-496C-B8D1-A8970BDEA6A7}" type="pres">
      <dgm:prSet presAssocID="{504AE18C-4C1D-4BAE-97A9-F8E1ED46AC28}" presName="thickLine" presStyleLbl="alignNode1" presStyleIdx="1" presStyleCnt="5"/>
      <dgm:spPr/>
    </dgm:pt>
    <dgm:pt modelId="{027EBBF0-4F03-4CD0-85AA-8336156D19F2}" type="pres">
      <dgm:prSet presAssocID="{504AE18C-4C1D-4BAE-97A9-F8E1ED46AC28}" presName="horz1" presStyleCnt="0"/>
      <dgm:spPr/>
    </dgm:pt>
    <dgm:pt modelId="{DDF559FF-85A5-43D3-8309-E5E1F71CBD58}" type="pres">
      <dgm:prSet presAssocID="{504AE18C-4C1D-4BAE-97A9-F8E1ED46AC28}" presName="tx1" presStyleLbl="revTx" presStyleIdx="1" presStyleCnt="5"/>
      <dgm:spPr/>
    </dgm:pt>
    <dgm:pt modelId="{024A79D1-2FFB-4D2C-8B84-E34C37B5EC1D}" type="pres">
      <dgm:prSet presAssocID="{504AE18C-4C1D-4BAE-97A9-F8E1ED46AC28}" presName="vert1" presStyleCnt="0"/>
      <dgm:spPr/>
    </dgm:pt>
    <dgm:pt modelId="{91B01165-028F-41F5-A11C-2E67029FC89E}" type="pres">
      <dgm:prSet presAssocID="{13114CD0-1BC6-4D68-A979-2670D6FA909A}" presName="thickLine" presStyleLbl="alignNode1" presStyleIdx="2" presStyleCnt="5"/>
      <dgm:spPr/>
    </dgm:pt>
    <dgm:pt modelId="{8E8DE796-D9FD-4DDA-ADF9-6603A0C178C6}" type="pres">
      <dgm:prSet presAssocID="{13114CD0-1BC6-4D68-A979-2670D6FA909A}" presName="horz1" presStyleCnt="0"/>
      <dgm:spPr/>
    </dgm:pt>
    <dgm:pt modelId="{0A9C9C02-DCD7-4475-9CC3-E92AB60FA156}" type="pres">
      <dgm:prSet presAssocID="{13114CD0-1BC6-4D68-A979-2670D6FA909A}" presName="tx1" presStyleLbl="revTx" presStyleIdx="2" presStyleCnt="5"/>
      <dgm:spPr/>
    </dgm:pt>
    <dgm:pt modelId="{337A8967-5A3E-4A6D-82FA-79035A789FF8}" type="pres">
      <dgm:prSet presAssocID="{13114CD0-1BC6-4D68-A979-2670D6FA909A}" presName="vert1" presStyleCnt="0"/>
      <dgm:spPr/>
    </dgm:pt>
    <dgm:pt modelId="{A2BF3727-999E-4668-AC67-C80E411BE754}" type="pres">
      <dgm:prSet presAssocID="{257F8D1C-4F00-4F26-A9FE-1BA1E8A56F6F}" presName="thickLine" presStyleLbl="alignNode1" presStyleIdx="3" presStyleCnt="5"/>
      <dgm:spPr/>
    </dgm:pt>
    <dgm:pt modelId="{72F5BAA1-0AD6-4A56-9928-27CAAA6A2C2E}" type="pres">
      <dgm:prSet presAssocID="{257F8D1C-4F00-4F26-A9FE-1BA1E8A56F6F}" presName="horz1" presStyleCnt="0"/>
      <dgm:spPr/>
    </dgm:pt>
    <dgm:pt modelId="{D544A4C2-2939-4295-B4CF-1D5CEC332B0C}" type="pres">
      <dgm:prSet presAssocID="{257F8D1C-4F00-4F26-A9FE-1BA1E8A56F6F}" presName="tx1" presStyleLbl="revTx" presStyleIdx="3" presStyleCnt="5"/>
      <dgm:spPr/>
    </dgm:pt>
    <dgm:pt modelId="{429000BC-9740-464C-904E-9D36E8F1F436}" type="pres">
      <dgm:prSet presAssocID="{257F8D1C-4F00-4F26-A9FE-1BA1E8A56F6F}" presName="vert1" presStyleCnt="0"/>
      <dgm:spPr/>
    </dgm:pt>
    <dgm:pt modelId="{1D1D9B67-7B19-444C-B3DC-F3B5CD3B6B8A}" type="pres">
      <dgm:prSet presAssocID="{59B84F73-CE43-49F8-94E6-A88901B090A0}" presName="thickLine" presStyleLbl="alignNode1" presStyleIdx="4" presStyleCnt="5"/>
      <dgm:spPr/>
    </dgm:pt>
    <dgm:pt modelId="{8A1D8FB8-70D1-4B9A-B66F-95F7311C726B}" type="pres">
      <dgm:prSet presAssocID="{59B84F73-CE43-49F8-94E6-A88901B090A0}" presName="horz1" presStyleCnt="0"/>
      <dgm:spPr/>
    </dgm:pt>
    <dgm:pt modelId="{7E1E0C50-B1FF-4A2B-928A-72CEB79749B4}" type="pres">
      <dgm:prSet presAssocID="{59B84F73-CE43-49F8-94E6-A88901B090A0}" presName="tx1" presStyleLbl="revTx" presStyleIdx="4" presStyleCnt="5"/>
      <dgm:spPr/>
    </dgm:pt>
    <dgm:pt modelId="{7C7E3334-B2B1-4393-90DC-B39765907B3B}" type="pres">
      <dgm:prSet presAssocID="{59B84F73-CE43-49F8-94E6-A88901B090A0}" presName="vert1" presStyleCnt="0"/>
      <dgm:spPr/>
    </dgm:pt>
  </dgm:ptLst>
  <dgm:cxnLst>
    <dgm:cxn modelId="{ED2B834D-2365-4DA5-9B02-DE0E567F3638}" srcId="{7D9FFB2B-7958-4C95-8C8B-AE799872E310}" destId="{257F8D1C-4F00-4F26-A9FE-1BA1E8A56F6F}" srcOrd="3" destOrd="0" parTransId="{E62067D6-0B5B-4A4F-A85C-4C60506BE61A}" sibTransId="{A334119C-A3CC-4917-BAA8-2E4712882CF1}"/>
    <dgm:cxn modelId="{785F275F-9595-564B-B0BB-6661E4912A01}" type="presOf" srcId="{504AE18C-4C1D-4BAE-97A9-F8E1ED46AC28}" destId="{DDF559FF-85A5-43D3-8309-E5E1F71CBD58}" srcOrd="0" destOrd="0" presId="urn:microsoft.com/office/officeart/2008/layout/LinedList"/>
    <dgm:cxn modelId="{D68705A2-7CB7-4C59-80D3-AADE8BF053ED}" srcId="{7D9FFB2B-7958-4C95-8C8B-AE799872E310}" destId="{13114CD0-1BC6-4D68-A979-2670D6FA909A}" srcOrd="2" destOrd="0" parTransId="{823C3715-0608-4EBE-A701-918632DCD4F7}" sibTransId="{5F15A2FD-014D-4983-9480-B36A152346FB}"/>
    <dgm:cxn modelId="{7BDB1EA8-8511-4BCF-B465-9E424D033AAB}" srcId="{7D9FFB2B-7958-4C95-8C8B-AE799872E310}" destId="{59B84F73-CE43-49F8-94E6-A88901B090A0}" srcOrd="4" destOrd="0" parTransId="{A762BE6B-767C-4D80-87F7-3A16AA2831D3}" sibTransId="{2FC11274-221D-4D92-8E82-F99787BE1078}"/>
    <dgm:cxn modelId="{00FB7AB2-26DD-1241-839E-69A4D4317A60}" type="presOf" srcId="{13114CD0-1BC6-4D68-A979-2670D6FA909A}" destId="{0A9C9C02-DCD7-4475-9CC3-E92AB60FA156}" srcOrd="0" destOrd="0" presId="urn:microsoft.com/office/officeart/2008/layout/LinedList"/>
    <dgm:cxn modelId="{AAE50DBC-513D-2043-8A74-3D321B087CC2}" type="presOf" srcId="{59B84F73-CE43-49F8-94E6-A88901B090A0}" destId="{7E1E0C50-B1FF-4A2B-928A-72CEB79749B4}" srcOrd="0" destOrd="0" presId="urn:microsoft.com/office/officeart/2008/layout/LinedList"/>
    <dgm:cxn modelId="{C5598DDB-61BF-2F4A-8915-9B6D5C7F2309}" type="presOf" srcId="{7D9FFB2B-7958-4C95-8C8B-AE799872E310}" destId="{E329A01F-8488-443B-8C04-D6892529AE51}" srcOrd="0" destOrd="0" presId="urn:microsoft.com/office/officeart/2008/layout/LinedList"/>
    <dgm:cxn modelId="{738EFEDC-9DDC-4152-94CE-D24EF9924FE9}" srcId="{7D9FFB2B-7958-4C95-8C8B-AE799872E310}" destId="{36FFBDBA-C80D-43B3-9312-1EDDAA3FBD3B}" srcOrd="0" destOrd="0" parTransId="{91A38ECD-82E8-4F45-9828-552234F088BF}" sibTransId="{1653E614-E7C5-426F-A435-723E75759405}"/>
    <dgm:cxn modelId="{CCD13DE0-D75E-FB41-8809-3A75C71590B1}" type="presOf" srcId="{257F8D1C-4F00-4F26-A9FE-1BA1E8A56F6F}" destId="{D544A4C2-2939-4295-B4CF-1D5CEC332B0C}" srcOrd="0" destOrd="0" presId="urn:microsoft.com/office/officeart/2008/layout/LinedList"/>
    <dgm:cxn modelId="{2973AFE3-2807-C346-9B38-355D259B1162}" type="presOf" srcId="{36FFBDBA-C80D-43B3-9312-1EDDAA3FBD3B}" destId="{8E45B2D2-345D-43E0-98A2-29450B3A71AC}" srcOrd="0" destOrd="0" presId="urn:microsoft.com/office/officeart/2008/layout/LinedList"/>
    <dgm:cxn modelId="{97B37DE4-DECB-4B5D-85D6-2EEBB7AE1A63}" srcId="{7D9FFB2B-7958-4C95-8C8B-AE799872E310}" destId="{504AE18C-4C1D-4BAE-97A9-F8E1ED46AC28}" srcOrd="1" destOrd="0" parTransId="{58F435FA-A36C-4B98-9416-E41664A8E3E9}" sibTransId="{82C34BFD-317B-4E85-81F1-A981DACE30DA}"/>
    <dgm:cxn modelId="{76AD739A-4946-D24B-9F8E-8951143CC206}" type="presParOf" srcId="{E329A01F-8488-443B-8C04-D6892529AE51}" destId="{9B938CA0-C245-4B9B-AB75-EC2E6C8A38DC}" srcOrd="0" destOrd="0" presId="urn:microsoft.com/office/officeart/2008/layout/LinedList"/>
    <dgm:cxn modelId="{9E4C8C9C-FEEC-A542-8CC1-93ABD6FADE47}" type="presParOf" srcId="{E329A01F-8488-443B-8C04-D6892529AE51}" destId="{C048C36C-BE97-43A6-8756-6BB588284ABD}" srcOrd="1" destOrd="0" presId="urn:microsoft.com/office/officeart/2008/layout/LinedList"/>
    <dgm:cxn modelId="{32AA23E7-BBC7-D74B-85E4-9500BB21A799}" type="presParOf" srcId="{C048C36C-BE97-43A6-8756-6BB588284ABD}" destId="{8E45B2D2-345D-43E0-98A2-29450B3A71AC}" srcOrd="0" destOrd="0" presId="urn:microsoft.com/office/officeart/2008/layout/LinedList"/>
    <dgm:cxn modelId="{66241F18-BD19-9740-B99D-51C99DD770A4}" type="presParOf" srcId="{C048C36C-BE97-43A6-8756-6BB588284ABD}" destId="{EDF11073-FE98-4DC8-8010-C1DE86047697}" srcOrd="1" destOrd="0" presId="urn:microsoft.com/office/officeart/2008/layout/LinedList"/>
    <dgm:cxn modelId="{80A3D056-EEC9-8548-993D-8AC722560B99}" type="presParOf" srcId="{E329A01F-8488-443B-8C04-D6892529AE51}" destId="{06D3C82B-15A4-496C-B8D1-A8970BDEA6A7}" srcOrd="2" destOrd="0" presId="urn:microsoft.com/office/officeart/2008/layout/LinedList"/>
    <dgm:cxn modelId="{C22D722E-E372-104A-93E8-270A261C3E28}" type="presParOf" srcId="{E329A01F-8488-443B-8C04-D6892529AE51}" destId="{027EBBF0-4F03-4CD0-85AA-8336156D19F2}" srcOrd="3" destOrd="0" presId="urn:microsoft.com/office/officeart/2008/layout/LinedList"/>
    <dgm:cxn modelId="{BA869B6B-0C47-9A44-ACFF-CF6FC0DE0180}" type="presParOf" srcId="{027EBBF0-4F03-4CD0-85AA-8336156D19F2}" destId="{DDF559FF-85A5-43D3-8309-E5E1F71CBD58}" srcOrd="0" destOrd="0" presId="urn:microsoft.com/office/officeart/2008/layout/LinedList"/>
    <dgm:cxn modelId="{11F8D552-4E0F-8145-9425-9D9EFE66D25C}" type="presParOf" srcId="{027EBBF0-4F03-4CD0-85AA-8336156D19F2}" destId="{024A79D1-2FFB-4D2C-8B84-E34C37B5EC1D}" srcOrd="1" destOrd="0" presId="urn:microsoft.com/office/officeart/2008/layout/LinedList"/>
    <dgm:cxn modelId="{8D1A1765-D9BA-7441-A076-6AD5CC2239E3}" type="presParOf" srcId="{E329A01F-8488-443B-8C04-D6892529AE51}" destId="{91B01165-028F-41F5-A11C-2E67029FC89E}" srcOrd="4" destOrd="0" presId="urn:microsoft.com/office/officeart/2008/layout/LinedList"/>
    <dgm:cxn modelId="{6BC940A2-5618-F143-B720-17E7F6576DF5}" type="presParOf" srcId="{E329A01F-8488-443B-8C04-D6892529AE51}" destId="{8E8DE796-D9FD-4DDA-ADF9-6603A0C178C6}" srcOrd="5" destOrd="0" presId="urn:microsoft.com/office/officeart/2008/layout/LinedList"/>
    <dgm:cxn modelId="{9785D24F-9A9B-CC4A-8F7F-5B7E14192F90}" type="presParOf" srcId="{8E8DE796-D9FD-4DDA-ADF9-6603A0C178C6}" destId="{0A9C9C02-DCD7-4475-9CC3-E92AB60FA156}" srcOrd="0" destOrd="0" presId="urn:microsoft.com/office/officeart/2008/layout/LinedList"/>
    <dgm:cxn modelId="{FC2CDD45-14DB-F54E-B896-63BA236C36CA}" type="presParOf" srcId="{8E8DE796-D9FD-4DDA-ADF9-6603A0C178C6}" destId="{337A8967-5A3E-4A6D-82FA-79035A789FF8}" srcOrd="1" destOrd="0" presId="urn:microsoft.com/office/officeart/2008/layout/LinedList"/>
    <dgm:cxn modelId="{3EF1B79A-6281-C448-987D-37DD4AA02AF1}" type="presParOf" srcId="{E329A01F-8488-443B-8C04-D6892529AE51}" destId="{A2BF3727-999E-4668-AC67-C80E411BE754}" srcOrd="6" destOrd="0" presId="urn:microsoft.com/office/officeart/2008/layout/LinedList"/>
    <dgm:cxn modelId="{01D2A922-FE2D-C741-803F-31ABDC22969F}" type="presParOf" srcId="{E329A01F-8488-443B-8C04-D6892529AE51}" destId="{72F5BAA1-0AD6-4A56-9928-27CAAA6A2C2E}" srcOrd="7" destOrd="0" presId="urn:microsoft.com/office/officeart/2008/layout/LinedList"/>
    <dgm:cxn modelId="{B96584FF-4797-A448-9879-61BAB40A4D15}" type="presParOf" srcId="{72F5BAA1-0AD6-4A56-9928-27CAAA6A2C2E}" destId="{D544A4C2-2939-4295-B4CF-1D5CEC332B0C}" srcOrd="0" destOrd="0" presId="urn:microsoft.com/office/officeart/2008/layout/LinedList"/>
    <dgm:cxn modelId="{71CB53D2-A85F-B34E-AD01-99BBB55CC33C}" type="presParOf" srcId="{72F5BAA1-0AD6-4A56-9928-27CAAA6A2C2E}" destId="{429000BC-9740-464C-904E-9D36E8F1F436}" srcOrd="1" destOrd="0" presId="urn:microsoft.com/office/officeart/2008/layout/LinedList"/>
    <dgm:cxn modelId="{02DA3B02-88BE-8747-B04A-5E6915D91EA6}" type="presParOf" srcId="{E329A01F-8488-443B-8C04-D6892529AE51}" destId="{1D1D9B67-7B19-444C-B3DC-F3B5CD3B6B8A}" srcOrd="8" destOrd="0" presId="urn:microsoft.com/office/officeart/2008/layout/LinedList"/>
    <dgm:cxn modelId="{F08BAABB-AAAE-D74B-A977-877945C99FB0}" type="presParOf" srcId="{E329A01F-8488-443B-8C04-D6892529AE51}" destId="{8A1D8FB8-70D1-4B9A-B66F-95F7311C726B}" srcOrd="9" destOrd="0" presId="urn:microsoft.com/office/officeart/2008/layout/LinedList"/>
    <dgm:cxn modelId="{1F3DB176-CCCE-7041-B28F-281D0EB181B5}" type="presParOf" srcId="{8A1D8FB8-70D1-4B9A-B66F-95F7311C726B}" destId="{7E1E0C50-B1FF-4A2B-928A-72CEB79749B4}" srcOrd="0" destOrd="0" presId="urn:microsoft.com/office/officeart/2008/layout/LinedList"/>
    <dgm:cxn modelId="{B082F49C-DD71-CB4B-BA01-AAB2B18A374B}" type="presParOf" srcId="{8A1D8FB8-70D1-4B9A-B66F-95F7311C726B}" destId="{7C7E3334-B2B1-4393-90DC-B39765907B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B2264-6811-44DA-9526-27FC3D55C081}">
      <dsp:nvSpPr>
        <dsp:cNvPr id="0" name=""/>
        <dsp:cNvSpPr/>
      </dsp:nvSpPr>
      <dsp:spPr>
        <a:xfrm>
          <a:off x="0" y="601"/>
          <a:ext cx="5607050" cy="14075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B3311-1029-475B-8728-B26072E668F4}">
      <dsp:nvSpPr>
        <dsp:cNvPr id="0" name=""/>
        <dsp:cNvSpPr/>
      </dsp:nvSpPr>
      <dsp:spPr>
        <a:xfrm>
          <a:off x="425781" y="317298"/>
          <a:ext cx="774148" cy="7741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16F28-9C4E-41EE-A75D-41E52B3982FA}">
      <dsp:nvSpPr>
        <dsp:cNvPr id="0" name=""/>
        <dsp:cNvSpPr/>
      </dsp:nvSpPr>
      <dsp:spPr>
        <a:xfrm>
          <a:off x="1625711" y="601"/>
          <a:ext cx="3981338" cy="140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965" tIns="148965" rIns="148965" bIns="14896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Produktionens faser </a:t>
          </a:r>
          <a:endParaRPr lang="en-US" sz="2500" kern="1200"/>
        </a:p>
      </dsp:txBody>
      <dsp:txXfrm>
        <a:off x="1625711" y="601"/>
        <a:ext cx="3981338" cy="1407541"/>
      </dsp:txXfrm>
    </dsp:sp>
    <dsp:sp modelId="{5878FE46-051D-4E8A-9188-B48C2C4ECE9B}">
      <dsp:nvSpPr>
        <dsp:cNvPr id="0" name=""/>
        <dsp:cNvSpPr/>
      </dsp:nvSpPr>
      <dsp:spPr>
        <a:xfrm>
          <a:off x="0" y="1760029"/>
          <a:ext cx="5607050" cy="14075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71C28-ADAE-45CA-9EDF-0FBE58FE70EB}">
      <dsp:nvSpPr>
        <dsp:cNvPr id="0" name=""/>
        <dsp:cNvSpPr/>
      </dsp:nvSpPr>
      <dsp:spPr>
        <a:xfrm>
          <a:off x="425781" y="2076725"/>
          <a:ext cx="774148" cy="7741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AD416-DC8E-437E-95FA-5333B2A4BCAB}">
      <dsp:nvSpPr>
        <dsp:cNvPr id="0" name=""/>
        <dsp:cNvSpPr/>
      </dsp:nvSpPr>
      <dsp:spPr>
        <a:xfrm>
          <a:off x="1625711" y="1760029"/>
          <a:ext cx="3981338" cy="140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965" tIns="148965" rIns="148965" bIns="14896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Grupper</a:t>
          </a:r>
          <a:r>
            <a:rPr lang="en-US" sz="2500" kern="1200" dirty="0"/>
            <a:t> </a:t>
          </a:r>
          <a:r>
            <a:rPr lang="en-US" sz="2500" kern="1200" dirty="0" err="1"/>
            <a:t>og</a:t>
          </a:r>
          <a:r>
            <a:rPr lang="en-US" sz="2500" kern="1200" dirty="0"/>
            <a:t> </a:t>
          </a:r>
          <a:r>
            <a:rPr lang="en-US" sz="2500" kern="1200" dirty="0" err="1"/>
            <a:t>forventningsafstemning</a:t>
          </a:r>
          <a:endParaRPr lang="en-US" sz="2500" kern="1200" dirty="0"/>
        </a:p>
      </dsp:txBody>
      <dsp:txXfrm>
        <a:off x="1625711" y="1760029"/>
        <a:ext cx="3981338" cy="1407541"/>
      </dsp:txXfrm>
    </dsp:sp>
    <dsp:sp modelId="{596A5EBE-2082-401B-9171-0C2C39493F35}">
      <dsp:nvSpPr>
        <dsp:cNvPr id="0" name=""/>
        <dsp:cNvSpPr/>
      </dsp:nvSpPr>
      <dsp:spPr>
        <a:xfrm>
          <a:off x="0" y="3519456"/>
          <a:ext cx="5607050" cy="14075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EE1081-CF42-4471-970A-140767ACB337}">
      <dsp:nvSpPr>
        <dsp:cNvPr id="0" name=""/>
        <dsp:cNvSpPr/>
      </dsp:nvSpPr>
      <dsp:spPr>
        <a:xfrm>
          <a:off x="425781" y="3836153"/>
          <a:ext cx="774148" cy="7741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9B216-5E7D-4B2D-B314-B4DE9F706EE4}">
      <dsp:nvSpPr>
        <dsp:cNvPr id="0" name=""/>
        <dsp:cNvSpPr/>
      </dsp:nvSpPr>
      <dsp:spPr>
        <a:xfrm>
          <a:off x="1625711" y="3519456"/>
          <a:ext cx="3981338" cy="140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965" tIns="148965" rIns="148965" bIns="14896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Ideudvikling i grupperne</a:t>
          </a:r>
          <a:endParaRPr lang="en-US" sz="2500" kern="1200" dirty="0"/>
        </a:p>
      </dsp:txBody>
      <dsp:txXfrm>
        <a:off x="1625711" y="3519456"/>
        <a:ext cx="3981338" cy="14075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38CA0-C245-4B9B-AB75-EC2E6C8A38DC}">
      <dsp:nvSpPr>
        <dsp:cNvPr id="0" name=""/>
        <dsp:cNvSpPr/>
      </dsp:nvSpPr>
      <dsp:spPr>
        <a:xfrm>
          <a:off x="0" y="644"/>
          <a:ext cx="61515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5B2D2-345D-43E0-98A2-29450B3A71AC}">
      <dsp:nvSpPr>
        <dsp:cNvPr id="0" name=""/>
        <dsp:cNvSpPr/>
      </dsp:nvSpPr>
      <dsp:spPr>
        <a:xfrm>
          <a:off x="0" y="644"/>
          <a:ext cx="6151562" cy="1055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Gruppearbejde kræver samspil – invester din person – og vis respekt for andre. Hvad er du god til? Måske er du god til at finde gode locations, udvikle karakterer, skrive historier…?</a:t>
          </a:r>
          <a:endParaRPr lang="en-US" sz="1000" kern="1200" dirty="0"/>
        </a:p>
      </dsp:txBody>
      <dsp:txXfrm>
        <a:off x="0" y="644"/>
        <a:ext cx="6151562" cy="1055112"/>
      </dsp:txXfrm>
    </dsp:sp>
    <dsp:sp modelId="{06D3C82B-15A4-496C-B8D1-A8970BDEA6A7}">
      <dsp:nvSpPr>
        <dsp:cNvPr id="0" name=""/>
        <dsp:cNvSpPr/>
      </dsp:nvSpPr>
      <dsp:spPr>
        <a:xfrm>
          <a:off x="0" y="1055756"/>
          <a:ext cx="615156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F559FF-85A5-43D3-8309-E5E1F71CBD58}">
      <dsp:nvSpPr>
        <dsp:cNvPr id="0" name=""/>
        <dsp:cNvSpPr/>
      </dsp:nvSpPr>
      <dsp:spPr>
        <a:xfrm>
          <a:off x="0" y="1055756"/>
          <a:ext cx="6151562" cy="1055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I Præproduktionsfasen skal I finde frem til filmens </a:t>
          </a:r>
          <a:r>
            <a:rPr lang="da-DK" sz="1000" b="1" kern="1200" dirty="0"/>
            <a:t>præmis </a:t>
          </a:r>
          <a:r>
            <a:rPr lang="da-DK" sz="1000" kern="1200" dirty="0"/>
            <a:t>(historiens budskab), lave en </a:t>
          </a:r>
          <a:r>
            <a:rPr lang="da-DK" sz="1000" b="1" kern="1200" dirty="0"/>
            <a:t>pitch</a:t>
          </a:r>
          <a:r>
            <a:rPr lang="da-DK" sz="1000" kern="1200" dirty="0"/>
            <a:t>, </a:t>
          </a:r>
          <a:r>
            <a:rPr lang="da-DK" sz="1000" b="1" kern="1200" dirty="0"/>
            <a:t>mindmap, beat-</a:t>
          </a:r>
          <a:r>
            <a:rPr lang="da-DK" sz="1000" b="1" kern="1200" dirty="0" err="1"/>
            <a:t>sheet</a:t>
          </a:r>
          <a:r>
            <a:rPr lang="da-DK" sz="1000" b="1" kern="1200" dirty="0"/>
            <a:t> og skudliste/storyboard. </a:t>
          </a:r>
          <a:endParaRPr lang="da-DK" sz="1000" kern="1200" dirty="0"/>
        </a:p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 err="1"/>
            <a:t>Dramaturgien</a:t>
          </a:r>
          <a:r>
            <a:rPr lang="en-US" sz="1000" kern="1200" dirty="0"/>
            <a:t> er </a:t>
          </a:r>
          <a:r>
            <a:rPr lang="en-US" sz="1000" kern="1200" dirty="0" err="1"/>
            <a:t>helt</a:t>
          </a:r>
          <a:r>
            <a:rPr lang="en-US" sz="1000" kern="1200" dirty="0"/>
            <a:t> central: </a:t>
          </a:r>
          <a:r>
            <a:rPr lang="en-US" sz="1000" kern="1200" dirty="0" err="1"/>
            <a:t>Hvordan</a:t>
          </a:r>
          <a:r>
            <a:rPr lang="en-US" sz="1000" kern="1200" dirty="0"/>
            <a:t> </a:t>
          </a:r>
          <a:r>
            <a:rPr lang="en-US" sz="1000" kern="1200" dirty="0" err="1"/>
            <a:t>vil</a:t>
          </a:r>
          <a:r>
            <a:rPr lang="en-US" sz="1000" kern="1200" dirty="0"/>
            <a:t> du/I </a:t>
          </a:r>
          <a:r>
            <a:rPr lang="en-US" sz="1000" kern="1200" dirty="0" err="1"/>
            <a:t>fortælle</a:t>
          </a:r>
          <a:r>
            <a:rPr lang="en-US" sz="1000" kern="1200" dirty="0"/>
            <a:t> </a:t>
          </a:r>
          <a:r>
            <a:rPr lang="en-US" sz="1000" kern="1200" dirty="0" err="1"/>
            <a:t>og</a:t>
          </a:r>
          <a:r>
            <a:rPr lang="en-US" sz="1000" kern="1200" dirty="0"/>
            <a:t> </a:t>
          </a:r>
          <a:r>
            <a:rPr lang="en-US" sz="1000" kern="1200" dirty="0" err="1"/>
            <a:t>opbygge</a:t>
          </a:r>
          <a:r>
            <a:rPr lang="en-US" sz="1000" kern="1200" dirty="0"/>
            <a:t> </a:t>
          </a:r>
          <a:r>
            <a:rPr lang="en-US" sz="1000" kern="1200" dirty="0" err="1"/>
            <a:t>jeres</a:t>
          </a:r>
          <a:r>
            <a:rPr lang="en-US" sz="1000" kern="1200" dirty="0"/>
            <a:t> </a:t>
          </a:r>
          <a:r>
            <a:rPr lang="en-US" sz="1000" kern="1200" dirty="0" err="1"/>
            <a:t>fortælling</a:t>
          </a:r>
          <a:r>
            <a:rPr lang="en-US" sz="1000" kern="1200" dirty="0"/>
            <a:t>?</a:t>
          </a:r>
        </a:p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Hold </a:t>
          </a:r>
          <a:r>
            <a:rPr lang="en-US" sz="1000" kern="1200" dirty="0" err="1"/>
            <a:t>dialogen</a:t>
          </a:r>
          <a:r>
            <a:rPr lang="en-US" sz="1000" kern="1200" dirty="0"/>
            <a:t> </a:t>
          </a:r>
          <a:r>
            <a:rPr lang="en-US" sz="1000" kern="1200" dirty="0" err="1"/>
            <a:t>på</a:t>
          </a:r>
          <a:r>
            <a:rPr lang="en-US" sz="1000" kern="1200" dirty="0"/>
            <a:t> et minimum!</a:t>
          </a:r>
        </a:p>
      </dsp:txBody>
      <dsp:txXfrm>
        <a:off x="0" y="1055756"/>
        <a:ext cx="6151562" cy="1055112"/>
      </dsp:txXfrm>
    </dsp:sp>
    <dsp:sp modelId="{91B01165-028F-41F5-A11C-2E67029FC89E}">
      <dsp:nvSpPr>
        <dsp:cNvPr id="0" name=""/>
        <dsp:cNvSpPr/>
      </dsp:nvSpPr>
      <dsp:spPr>
        <a:xfrm>
          <a:off x="0" y="2110868"/>
          <a:ext cx="615156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C9C02-DCD7-4475-9CC3-E92AB60FA156}">
      <dsp:nvSpPr>
        <dsp:cNvPr id="0" name=""/>
        <dsp:cNvSpPr/>
      </dsp:nvSpPr>
      <dsp:spPr>
        <a:xfrm>
          <a:off x="0" y="2110868"/>
          <a:ext cx="6151562" cy="1055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I præproduktionsfasen skal I også bestemme locations, I vil filme på og I skal skrive ned i en </a:t>
          </a:r>
          <a:r>
            <a:rPr lang="da-DK" sz="1000" b="1" kern="1200" dirty="0"/>
            <a:t>produktionsplan</a:t>
          </a:r>
          <a:r>
            <a:rPr lang="da-DK" sz="1000" kern="1200" dirty="0"/>
            <a:t>, hvilke rekvisitter I evt. skal bruge og hvem der skal tage dem med.</a:t>
          </a:r>
          <a:endParaRPr lang="en-US" sz="1000" kern="1200" dirty="0"/>
        </a:p>
      </dsp:txBody>
      <dsp:txXfrm>
        <a:off x="0" y="2110868"/>
        <a:ext cx="6151562" cy="1055112"/>
      </dsp:txXfrm>
    </dsp:sp>
    <dsp:sp modelId="{A2BF3727-999E-4668-AC67-C80E411BE754}">
      <dsp:nvSpPr>
        <dsp:cNvPr id="0" name=""/>
        <dsp:cNvSpPr/>
      </dsp:nvSpPr>
      <dsp:spPr>
        <a:xfrm>
          <a:off x="0" y="3165981"/>
          <a:ext cx="615156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4A4C2-2939-4295-B4CF-1D5CEC332B0C}">
      <dsp:nvSpPr>
        <dsp:cNvPr id="0" name=""/>
        <dsp:cNvSpPr/>
      </dsp:nvSpPr>
      <dsp:spPr>
        <a:xfrm>
          <a:off x="0" y="3165981"/>
          <a:ext cx="6151562" cy="1055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- I er </a:t>
          </a:r>
          <a:r>
            <a:rPr lang="da-DK" sz="1000" kern="1200" dirty="0" err="1"/>
            <a:t>ca</a:t>
          </a:r>
          <a:r>
            <a:rPr lang="da-DK" sz="1000" kern="1200" dirty="0"/>
            <a:t> 5  i grupperne. Til selve eksamensproduktionen anbefales det at være 3-4.</a:t>
          </a:r>
          <a:endParaRPr lang="en-US" sz="1000" kern="1200" dirty="0"/>
        </a:p>
      </dsp:txBody>
      <dsp:txXfrm>
        <a:off x="0" y="3165981"/>
        <a:ext cx="6151562" cy="1055112"/>
      </dsp:txXfrm>
    </dsp:sp>
    <dsp:sp modelId="{1D1D9B67-7B19-444C-B3DC-F3B5CD3B6B8A}">
      <dsp:nvSpPr>
        <dsp:cNvPr id="0" name=""/>
        <dsp:cNvSpPr/>
      </dsp:nvSpPr>
      <dsp:spPr>
        <a:xfrm>
          <a:off x="0" y="4221093"/>
          <a:ext cx="615156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E0C50-B1FF-4A2B-928A-72CEB79749B4}">
      <dsp:nvSpPr>
        <dsp:cNvPr id="0" name=""/>
        <dsp:cNvSpPr/>
      </dsp:nvSpPr>
      <dsp:spPr>
        <a:xfrm>
          <a:off x="0" y="4221093"/>
          <a:ext cx="6151562" cy="1055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- Filmen skal vare 2- 3 min (hverken mere eller mindre – </a:t>
          </a:r>
          <a:r>
            <a:rPr lang="da-DK" sz="1000" kern="1200" dirty="0" err="1"/>
            <a:t>Kill</a:t>
          </a:r>
          <a:r>
            <a:rPr lang="da-DK" sz="1000" kern="1200" dirty="0"/>
            <a:t> </a:t>
          </a:r>
          <a:r>
            <a:rPr lang="da-DK" sz="1000" kern="1200" dirty="0" err="1"/>
            <a:t>your</a:t>
          </a:r>
          <a:r>
            <a:rPr lang="da-DK" sz="1000" kern="1200" dirty="0"/>
            <a:t> darlings! Eksamensproduktionen skal vare 6 min.</a:t>
          </a:r>
        </a:p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 dirty="0"/>
        </a:p>
        <a:p>
          <a:pPr marL="0" lvl="0" indent="0" algn="l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Præproduktionen er uhyre vigtig! Ofte tænker vi slet ikke over det store arbejde, der er lagt i en film, når vi sidder i biografen med popcorn og cola.</a:t>
          </a:r>
          <a:endParaRPr lang="en-US" sz="1000" kern="1200" dirty="0"/>
        </a:p>
      </dsp:txBody>
      <dsp:txXfrm>
        <a:off x="0" y="4221093"/>
        <a:ext cx="6151562" cy="1055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16B9-713D-4644-A429-6993833116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509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AAACBC2-26E8-4CBC-B297-0378D5952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noFill/>
          <a:ln w="38100" cap="sq">
            <a:solidFill>
              <a:schemeClr val="tx1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da-DK">
                <a:solidFill>
                  <a:schemeClr val="tx1"/>
                </a:solidFill>
              </a:rPr>
              <a:t>Pilotprojekt – i gysets tegn!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B349E63-434B-44C2-9D69-F143F27F4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06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BC7BB5-CF38-4D81-BADA-F187B736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Dagens program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345F5158-99A2-4B7C-95A2-0AAD74148F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865333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051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0D81B5-73EE-4FEE-BC85-34C8CB5CB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da-DK" dirty="0"/>
              <a:t>Sæt jer i Grupperne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CBBC93-587F-4E3A-9AFD-6A07FB4F2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sz="2000" b="1" dirty="0">
                <a:solidFill>
                  <a:srgbClr val="404040"/>
                </a:solidFill>
              </a:rPr>
              <a:t>10 min. </a:t>
            </a:r>
          </a:p>
          <a:p>
            <a:pPr marL="0" indent="0">
              <a:lnSpc>
                <a:spcPct val="90000"/>
              </a:lnSpc>
              <a:buNone/>
            </a:pPr>
            <a:endParaRPr lang="da-DK" sz="1100" b="1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da-DK" sz="1700" b="1" dirty="0">
                <a:solidFill>
                  <a:srgbClr val="404040"/>
                </a:solidFill>
              </a:rPr>
              <a:t>Tal om: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a-DK" sz="1500" b="1" i="1" dirty="0">
                <a:solidFill>
                  <a:srgbClr val="404040"/>
                </a:solidFill>
              </a:rPr>
              <a:t>Hvilke egenskaber sætter du pris på, når du skal samarbejde med andre?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a-DK" sz="1500" b="1" i="1" dirty="0">
                <a:solidFill>
                  <a:srgbClr val="404040"/>
                </a:solidFill>
              </a:rPr>
              <a:t>Er der situationer, hvor du synes det er svært eller nemt at gå på kompromis?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a-DK" sz="1500" b="1" i="1" dirty="0">
                <a:solidFill>
                  <a:srgbClr val="404040"/>
                </a:solidFill>
              </a:rPr>
              <a:t>Betyder det meget for dig, at din gruppe vil investere tid udenfor undervisningen fx om aftenen? (begrund)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a-DK" sz="1500" b="1" i="1" dirty="0">
                <a:solidFill>
                  <a:srgbClr val="404040"/>
                </a:solidFill>
              </a:rPr>
              <a:t>Hvad er godt og skidt, når man samarbejder? (Giv eksempler)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a-DK" sz="1500" b="1" i="1" dirty="0">
                <a:solidFill>
                  <a:srgbClr val="404040"/>
                </a:solidFill>
              </a:rPr>
              <a:t>Har du lagt dig fast på en historie, som du gerne vil fortælle og er du klar på at andre måske har andre ideer?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da-DK" sz="1100" b="1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da-DK" sz="1100" b="1" dirty="0">
                <a:solidFill>
                  <a:srgbClr val="FFC000"/>
                </a:solidFill>
              </a:rPr>
              <a:t>Har I hinandens telefonnumre? Opret også en gruppe på fx Messenger/teams, hvor I kan få fat på hinanden og dele jeres materiale.</a:t>
            </a:r>
          </a:p>
        </p:txBody>
      </p:sp>
    </p:spTree>
    <p:extLst>
      <p:ext uri="{BB962C8B-B14F-4D97-AF65-F5344CB8AC3E}">
        <p14:creationId xmlns:p14="http://schemas.microsoft.com/office/powerpoint/2010/main" val="387004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AD7556-C90D-4946-8E4E-1E79D5B3D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B0CC56-54B2-4AE0-87C5-296E78A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5"/>
            <a:ext cx="12192000" cy="26151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C45B74-7996-476B-BC08-612C3F64B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418891"/>
            <a:ext cx="8991600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/>
              <a:t>Produktionsfaserne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C55CC1F-7734-4F6B-98C0-932ECCEB6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569" y="640079"/>
            <a:ext cx="4366862" cy="245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44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406C1B-53EF-48D8-BE46-00A1D8396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da-DK" sz="2400"/>
              <a:t>Præproduktion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1FA4DAE6-4135-4EE7-9FEA-6B1F8C6ADB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194175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604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B815FDFB-CF06-4999-B753-400F6DDB6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CDD528-AAE0-DBC1-FE22-4984B1521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1"/>
            <a:ext cx="8991600" cy="1948163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pPr algn="l"/>
            <a:r>
              <a:rPr lang="en-US" sz="3200" dirty="0" err="1"/>
              <a:t>Ideudvikling</a:t>
            </a:r>
            <a:br>
              <a:rPr lang="en-US" sz="3200" dirty="0"/>
            </a:br>
            <a:r>
              <a:rPr lang="en-US" sz="2400" dirty="0"/>
              <a:t>- </a:t>
            </a:r>
            <a:r>
              <a:rPr lang="en-US" sz="2400" dirty="0" err="1"/>
              <a:t>mindmap</a:t>
            </a:r>
            <a:br>
              <a:rPr lang="en-US" sz="2400" dirty="0"/>
            </a:br>
            <a:r>
              <a:rPr lang="en-US" sz="2400" dirty="0"/>
              <a:t>- beat-sheet</a:t>
            </a:r>
            <a:br>
              <a:rPr lang="en-US" sz="2400" dirty="0"/>
            </a:br>
            <a:r>
              <a:rPr lang="en-US" sz="2400" dirty="0"/>
              <a:t>- </a:t>
            </a:r>
            <a:r>
              <a:rPr lang="en-US" sz="2400" dirty="0" err="1"/>
              <a:t>Skudliste</a:t>
            </a:r>
            <a:endParaRPr lang="en-US" sz="3200" dirty="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E847E4-8AD4-4367-8E66-57B801851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20440" y="640555"/>
            <a:ext cx="5151120" cy="33120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F59EF903-D3B6-439B-9E47-5D7F6F1D4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6556" y="795952"/>
            <a:ext cx="4818888" cy="2980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egn mindmaps og skab overblik - TrinTrin">
            <a:extLst>
              <a:ext uri="{FF2B5EF4-FFF2-40B4-BE49-F238E27FC236}">
                <a16:creationId xmlns:a16="http://schemas.microsoft.com/office/drawing/2014/main" id="{7CE828EB-AFA2-724A-D246-4A6EDC64AF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1148" y="1039467"/>
            <a:ext cx="4489704" cy="251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4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1FF5C5-707A-44E6-A8D9-06D4699A5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da-DK" sz="2400">
                <a:solidFill>
                  <a:schemeClr val="tx1"/>
                </a:solidFill>
              </a:rPr>
              <a:t>Produktion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1E1B58-2E76-4951-9E1D-92673D422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739" y="802638"/>
            <a:ext cx="5990139" cy="525272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I produktionen af filmen skal I filme jeres klip. </a:t>
            </a:r>
            <a:r>
              <a:rPr lang="da-DK" sz="1500" b="1" dirty="0">
                <a:solidFill>
                  <a:schemeClr val="bg1"/>
                </a:solidFill>
              </a:rPr>
              <a:t>Sørg for at have Skudliste/ storyboard med jer, når I skal filme</a:t>
            </a:r>
            <a:r>
              <a:rPr lang="da-DK" sz="1500" dirty="0">
                <a:solidFill>
                  <a:schemeClr val="bg1"/>
                </a:solidFill>
              </a:rPr>
              <a:t>. Det gør det så meget nemmere og man mangler ikke lige pludselig et klip, når man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Gennemgå scenen inden I skyder den. Optag så scenen og sørg for at have noget materiale at klippe i ved at starte med at optage lidt før selve skuespillet går i gang og slutter.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Sørg altid for at tjekke optagelserne hver gang for at vurdere, om den er i kassen eller skal tages om. Vær også sikker på, at lyden er som den skal være, og at de er blevet optaget.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Husk at tjekke udstyret inden i går i gang. Er kameraet fx opladt?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Husk at lave mange forskellige beskæringer af den enkelte indstilling eller scene (Husk nærbilleder og variation!)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Tænk over det ”gode billede” – hvad er karakteristisk for det? Har jeres location fx noget særligt?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Husk at optage </a:t>
            </a:r>
            <a:r>
              <a:rPr lang="da-DK" sz="1500" dirty="0" err="1">
                <a:solidFill>
                  <a:schemeClr val="bg1"/>
                </a:solidFill>
              </a:rPr>
              <a:t>cleansound</a:t>
            </a:r>
            <a:r>
              <a:rPr lang="da-DK" sz="1500" dirty="0">
                <a:solidFill>
                  <a:schemeClr val="bg1"/>
                </a:solidFill>
              </a:rPr>
              <a:t> (Gør det som det første på </a:t>
            </a:r>
            <a:r>
              <a:rPr lang="da-DK" sz="1500" dirty="0" err="1">
                <a:solidFill>
                  <a:schemeClr val="bg1"/>
                </a:solidFill>
              </a:rPr>
              <a:t>settet</a:t>
            </a:r>
            <a:r>
              <a:rPr lang="da-DK" sz="1500" dirty="0">
                <a:solidFill>
                  <a:schemeClr val="bg1"/>
                </a:solidFill>
              </a:rPr>
              <a:t>) fx </a:t>
            </a:r>
            <a:r>
              <a:rPr lang="da-DK" sz="1500" dirty="0" err="1">
                <a:solidFill>
                  <a:schemeClr val="bg1"/>
                </a:solidFill>
              </a:rPr>
              <a:t>bagerummet</a:t>
            </a:r>
            <a:r>
              <a:rPr lang="da-DK" sz="1500" dirty="0">
                <a:solidFill>
                  <a:schemeClr val="bg1"/>
                </a:solidFill>
              </a:rPr>
              <a:t> på bilen, der smækket ned over liget (ja, nu har vi jo med gys at gøre</a:t>
            </a:r>
            <a:r>
              <a:rPr lang="da-DK" sz="1500" dirty="0">
                <a:solidFill>
                  <a:schemeClr val="bg1"/>
                </a:solidFill>
                <a:sym typeface="Wingdings" panose="05000000000000000000" pitchFamily="2" charset="2"/>
              </a:rPr>
              <a:t>)</a:t>
            </a:r>
            <a:endParaRPr lang="da-DK" sz="15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da-DK" sz="1500" dirty="0">
                <a:solidFill>
                  <a:schemeClr val="bg1"/>
                </a:solidFill>
              </a:rPr>
              <a:t>Undgå alt for mange transportscener – dvs. gå- eller kørescener (det bliver kedeligt at se på!)</a:t>
            </a:r>
          </a:p>
          <a:p>
            <a:pPr>
              <a:lnSpc>
                <a:spcPct val="90000"/>
              </a:lnSpc>
            </a:pPr>
            <a:endParaRPr lang="da-DK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04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02DC6B-CFDC-44D2-99CF-7C2619E1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da-DK" sz="2400" dirty="0">
                <a:solidFill>
                  <a:schemeClr val="tx1"/>
                </a:solidFill>
              </a:rPr>
              <a:t>postproduktion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824A3D-F9AB-46B3-A8D3-2FA88B732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 fontScale="92500" lnSpcReduction="10000"/>
          </a:bodyPr>
          <a:lstStyle/>
          <a:p>
            <a:r>
              <a:rPr lang="da-DK" dirty="0">
                <a:solidFill>
                  <a:schemeClr val="bg1"/>
                </a:solidFill>
              </a:rPr>
              <a:t>Her skal I sammenklippe jeres film i redigeringsprogrammet </a:t>
            </a:r>
            <a:r>
              <a:rPr lang="da-DK" dirty="0" err="1">
                <a:solidFill>
                  <a:schemeClr val="bg1"/>
                </a:solidFill>
              </a:rPr>
              <a:t>Resolve</a:t>
            </a:r>
            <a:r>
              <a:rPr lang="da-DK" dirty="0">
                <a:solidFill>
                  <a:schemeClr val="bg1"/>
                </a:solidFill>
              </a:rPr>
              <a:t> eller et andet kendt redigeringsprogram.</a:t>
            </a:r>
          </a:p>
          <a:p>
            <a:r>
              <a:rPr lang="da-DK" dirty="0">
                <a:solidFill>
                  <a:schemeClr val="bg1"/>
                </a:solidFill>
              </a:rPr>
              <a:t>I starter med at </a:t>
            </a:r>
            <a:r>
              <a:rPr lang="da-DK" dirty="0" err="1">
                <a:solidFill>
                  <a:schemeClr val="bg1"/>
                </a:solidFill>
              </a:rPr>
              <a:t>råklippe</a:t>
            </a:r>
            <a:r>
              <a:rPr lang="da-DK" dirty="0">
                <a:solidFill>
                  <a:schemeClr val="bg1"/>
                </a:solidFill>
              </a:rPr>
              <a:t> ved at lægge de klip I skal bruge i den rette rækkefølge. Finklip dernæst, så klippene og overgangene fungerer godt. Til slut skal I lægge eventuelle billed- og lydeffekter ind, så filmen bliver som den skal være</a:t>
            </a:r>
          </a:p>
          <a:p>
            <a:r>
              <a:rPr lang="da-DK" dirty="0">
                <a:solidFill>
                  <a:schemeClr val="bg1"/>
                </a:solidFill>
              </a:rPr>
              <a:t>- Undgå lange ”transportscener” – hurtigt ind, hurtigt ud. </a:t>
            </a:r>
          </a:p>
          <a:p>
            <a:r>
              <a:rPr lang="da-DK" dirty="0">
                <a:solidFill>
                  <a:schemeClr val="bg1"/>
                </a:solidFill>
              </a:rPr>
              <a:t>- Husk 30 sek. sort indløb </a:t>
            </a:r>
          </a:p>
          <a:p>
            <a:r>
              <a:rPr lang="da-DK" dirty="0">
                <a:solidFill>
                  <a:schemeClr val="bg1"/>
                </a:solidFill>
              </a:rPr>
              <a:t>- Undgå at bruge en masse forskellige fantasifulde (!) transitions. </a:t>
            </a:r>
          </a:p>
          <a:p>
            <a:r>
              <a:rPr lang="da-DK" dirty="0">
                <a:solidFill>
                  <a:schemeClr val="bg1"/>
                </a:solidFill>
              </a:rPr>
              <a:t>- Underlægningsmusikken bør være uden sang og ikke dominere lydbilledet! Pas på kendt musik. Altså drop din yndlings Bieber-sang!</a:t>
            </a:r>
          </a:p>
          <a:p>
            <a:r>
              <a:rPr lang="da-DK" dirty="0">
                <a:solidFill>
                  <a:schemeClr val="bg1"/>
                </a:solidFill>
              </a:rPr>
              <a:t>Lad folk se jeres film, før den er helt færdig og vær lydhøre over for kritik.</a:t>
            </a:r>
          </a:p>
          <a:p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300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9255</TotalTime>
  <Words>712</Words>
  <Application>Microsoft Macintosh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</vt:lpstr>
      <vt:lpstr>Pakke</vt:lpstr>
      <vt:lpstr>Pilotprojekt – i gysets tegn!</vt:lpstr>
      <vt:lpstr>Dagens program</vt:lpstr>
      <vt:lpstr>Sæt jer i Grupperne</vt:lpstr>
      <vt:lpstr>Produktionsfaserne</vt:lpstr>
      <vt:lpstr>Præproduktion</vt:lpstr>
      <vt:lpstr>Ideudvikling - mindmap - beat-sheet - Skudliste</vt:lpstr>
      <vt:lpstr>Produktion</vt:lpstr>
      <vt:lpstr>postproduktion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Pilotprojekt – i gysets tegn!</dc:title>
  <dc:creator>Pia Bjerre</dc:creator>
  <cp:lastModifiedBy>Pia Bjerre</cp:lastModifiedBy>
  <cp:revision>9</cp:revision>
  <dcterms:created xsi:type="dcterms:W3CDTF">2020-12-17T08:13:19Z</dcterms:created>
  <dcterms:modified xsi:type="dcterms:W3CDTF">2024-12-08T16:34:01Z</dcterms:modified>
</cp:coreProperties>
</file>