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47" r:id="rId2"/>
    <p:sldId id="540" r:id="rId3"/>
    <p:sldId id="536" r:id="rId4"/>
    <p:sldId id="615" r:id="rId5"/>
    <p:sldId id="611" r:id="rId6"/>
    <p:sldId id="61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E5463-79F0-4646-BEF7-82B5F1480D17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1D4F6-29DC-404B-8001-C8538FF7EB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1062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7A66D95C-B3EF-6068-40AC-4F1B119C97D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0475" y="720725"/>
            <a:ext cx="4799013" cy="3598863"/>
          </a:xfrm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A04AA50-971B-4242-29AB-18F5885269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33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0EE44407-F157-6228-86F8-CC4EF6C52F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0475" y="720725"/>
            <a:ext cx="4799013" cy="3598863"/>
          </a:xfrm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8B042572-FBF4-B29E-7DC8-7EE238756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85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04A5F5A9-DEA1-3965-BE55-DD1F074ED0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0475" y="720725"/>
            <a:ext cx="4799013" cy="3598863"/>
          </a:xfrm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C57EC597-007A-FE15-4FC8-D8C7E49A77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2081FC9-2869-C077-B15A-5BC9A8971D9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B3870D4-C2CF-EB23-BD86-408070C54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D3F1D5B-8905-45E1-6A99-66DBD4B40E7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5B2F76A-64D4-4F75-54EC-E88328588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CD0EE-E70F-B6A0-ED61-8EE1FDE12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C988541-A1F7-7A85-5078-58C32D9C1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73CF34-1064-9CC3-DC71-146B7CB3C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DA0152-6EAF-4F0D-1E8F-FD2643DC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E4D86A-E15F-894C-391D-83EEE83AF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91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5DBDD1-4D4D-E616-756C-E26892307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4A9BE30-313C-8409-A2E2-E64F75487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CBA5DD2-4199-AAEC-89D1-BB956A7E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B1974F-79C8-1F23-9AE1-8CBEEE48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DD4E228-4FD6-E1C2-EBD8-29AD4EC8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756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75A6001-79FF-385B-BF11-31A2FA1CA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E745C4B-20C4-A6FF-FE17-E264E2358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D934EE-271D-1786-7849-C97B954B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368CAF-C702-67A7-1766-8957D1CB3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057376C-939D-1CB7-B6D5-17B51C33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065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DE59B-2033-7264-126E-2A0576133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B910CD-7588-359E-FC3F-2B961ACA9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FC016A-4109-D84D-0684-2B424F15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5C6600-1AC7-2847-EB78-4E0CFC5BE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072216-E9CA-12F5-0F26-9CB14683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562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BC36EA-B30D-B93F-709E-4C023CF4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0E26C20-31BF-7084-A310-B5A162B95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A6F356-7D43-40B3-C603-99C5BB59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6FC5FB-19BA-B622-2978-BB91D529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172C8F-347E-AB0B-D90D-1A282E91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06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279BA-4FEE-BBA3-D4D2-C59AA72CE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ADD65A-6549-3973-F25E-F3FFB58E3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230F31F-997B-9BBB-DCAA-3FDFB05DB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4AE580B-BBD4-56A7-35CA-48A2904B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26E2371-DE82-6E12-B07F-4B3C25650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7C81B3-7520-1190-4BD0-AC56D4724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502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F30546-6D14-BF67-5048-8E8B4144C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C01EC7-37C3-7937-A079-FA3D2D91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A1AEA4-24D1-E51F-778E-0FC8DCC01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755C557-E63F-D230-62AA-642C3F7B7B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45A858E-D9DA-E0F6-F01A-475197CF9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169A12A-4A8B-4AD4-B812-7E777C47B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C322F05-2CA0-AAC2-20D1-C2E332E78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6A344A8-FD82-E65B-121D-F61AC798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504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3940E-FBB8-50F3-635F-602FBBC38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4420FB4-C249-DE9F-C638-E0BBC844B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0785346-B23B-1108-64D1-74D920A4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A6DD3C-134E-83B5-020E-05D1F2B0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375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CBD3940-0FF8-CDC4-151A-999491FB3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C3B1CF0-EC77-7125-F695-5FB9CB5EF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64D5DAB-F7A0-5BE7-7930-70FE35102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7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DB7F6-8907-D31E-9B50-6A8FCE06D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4AAEE2-FEDE-C6AA-7CB0-75C5F46E7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9A122B0-CE70-B969-E002-9EABBAAC0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1989BCD-FC8A-F730-6563-6D8DC633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88EEA6-54FB-8D78-3FFD-7B8A60BC1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6A602DB-06D0-4CFE-A64D-EFB42975B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299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57C9CF-B4D0-2F54-1F13-766043B9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F1A1D63-D483-7FDD-B438-33EB1EB54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7B9B9A1-AC9F-C791-11EA-9F5AE1C1E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6BFCF0-64B7-9AA6-20F9-FA23AEF9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39AC267-A64E-1856-971F-274B10A01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5E61BC-655E-AB4D-5E48-0B52392E1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156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C8176E6-B749-C2D5-3740-9E445701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73B7A3-5BA1-9D48-5E8F-EBA647A02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A398ED-168D-A559-A6F3-7DA61FFEE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546D16-9BD0-4BE4-BCE9-85BAECE0BC4D}" type="datetimeFigureOut">
              <a:rPr lang="da-DK" smtClean="0"/>
              <a:t>10-12-2025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A5F846-2ECD-BC81-2EC9-F952CCD7E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92C8820-5A73-F2CF-C765-9C7F54CF5A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A680CE-646B-422C-990E-C750E86D38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357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">
            <a:extLst>
              <a:ext uri="{FF2B5EF4-FFF2-40B4-BE49-F238E27FC236}">
                <a16:creationId xmlns:a16="http://schemas.microsoft.com/office/drawing/2014/main" id="{D763FBE1-60F3-8474-0343-C2179B4719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9" b="10406"/>
          <a:stretch>
            <a:fillRect/>
          </a:stretch>
        </p:blipFill>
        <p:spPr bwMode="auto">
          <a:xfrm>
            <a:off x="3378201" y="119743"/>
            <a:ext cx="5834063" cy="639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475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FG05_024">
            <a:extLst>
              <a:ext uri="{FF2B5EF4-FFF2-40B4-BE49-F238E27FC236}">
                <a16:creationId xmlns:a16="http://schemas.microsoft.com/office/drawing/2014/main" id="{3921A1A8-D7EE-CF48-02CD-39620C920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30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2" r="23537"/>
          <a:stretch>
            <a:fillRect/>
          </a:stretch>
        </p:blipFill>
        <p:spPr bwMode="auto">
          <a:xfrm>
            <a:off x="1524000" y="1406525"/>
            <a:ext cx="3506788" cy="470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3" name="Text Box 3">
            <a:extLst>
              <a:ext uri="{FF2B5EF4-FFF2-40B4-BE49-F238E27FC236}">
                <a16:creationId xmlns:a16="http://schemas.microsoft.com/office/drawing/2014/main" id="{85C55990-2327-5F13-5BEC-563F9B37B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100" y="0"/>
            <a:ext cx="7200900" cy="111760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 satellite is actually “falling” out of a straight line path towards the Earth.</a:t>
            </a:r>
          </a:p>
        </p:txBody>
      </p:sp>
      <p:grpSp>
        <p:nvGrpSpPr>
          <p:cNvPr id="67588" name="Group 17">
            <a:extLst>
              <a:ext uri="{FF2B5EF4-FFF2-40B4-BE49-F238E27FC236}">
                <a16:creationId xmlns:a16="http://schemas.microsoft.com/office/drawing/2014/main" id="{EC4D2676-05BA-0B46-28B9-61FB60F64571}"/>
              </a:ext>
            </a:extLst>
          </p:cNvPr>
          <p:cNvGrpSpPr>
            <a:grpSpLocks/>
          </p:cNvGrpSpPr>
          <p:nvPr/>
        </p:nvGrpSpPr>
        <p:grpSpPr bwMode="auto">
          <a:xfrm>
            <a:off x="4870451" y="1198564"/>
            <a:ext cx="5815013" cy="5659437"/>
            <a:chOff x="2108" y="755"/>
            <a:chExt cx="3663" cy="3565"/>
          </a:xfrm>
        </p:grpSpPr>
        <p:pic>
          <p:nvPicPr>
            <p:cNvPr id="67590" name="Picture 5" descr="04_02">
              <a:extLst>
                <a:ext uri="{FF2B5EF4-FFF2-40B4-BE49-F238E27FC236}">
                  <a16:creationId xmlns:a16="http://schemas.microsoft.com/office/drawing/2014/main" id="{BBD6867B-1832-EF07-0A1A-CEDA5B065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437" t="13181" r="17810" b="28320"/>
            <a:stretch>
              <a:fillRect/>
            </a:stretch>
          </p:blipFill>
          <p:spPr bwMode="auto">
            <a:xfrm>
              <a:off x="2367" y="817"/>
              <a:ext cx="3393" cy="3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591" name="Oval 6">
              <a:extLst>
                <a:ext uri="{FF2B5EF4-FFF2-40B4-BE49-F238E27FC236}">
                  <a16:creationId xmlns:a16="http://schemas.microsoft.com/office/drawing/2014/main" id="{0D9BA2DE-1695-4CA7-EFEE-D7F1031A5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3" y="1100"/>
              <a:ext cx="3081" cy="3081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2" name="Rectangle 8">
              <a:extLst>
                <a:ext uri="{FF2B5EF4-FFF2-40B4-BE49-F238E27FC236}">
                  <a16:creationId xmlns:a16="http://schemas.microsoft.com/office/drawing/2014/main" id="{32D3B9A9-4FC0-0668-CB43-A50878466C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000786">
              <a:off x="2639" y="533"/>
              <a:ext cx="220" cy="128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3" name="Rectangle 9">
              <a:extLst>
                <a:ext uri="{FF2B5EF4-FFF2-40B4-BE49-F238E27FC236}">
                  <a16:creationId xmlns:a16="http://schemas.microsoft.com/office/drawing/2014/main" id="{617D6B91-136C-DE26-D7FF-51D224C5976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599214" flipH="1">
              <a:off x="5069" y="504"/>
              <a:ext cx="220" cy="11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4" name="Oval 11">
              <a:extLst>
                <a:ext uri="{FF2B5EF4-FFF2-40B4-BE49-F238E27FC236}">
                  <a16:creationId xmlns:a16="http://schemas.microsoft.com/office/drawing/2014/main" id="{5E33DA5F-6221-32E9-9E0B-A70082620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9" y="755"/>
              <a:ext cx="345" cy="31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5" name="Rectangle 13">
              <a:extLst>
                <a:ext uri="{FF2B5EF4-FFF2-40B4-BE49-F238E27FC236}">
                  <a16:creationId xmlns:a16="http://schemas.microsoft.com/office/drawing/2014/main" id="{353034F7-AA90-C422-8326-77C12FA2F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6" y="1190"/>
              <a:ext cx="314" cy="6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6" name="Rectangle 14">
              <a:extLst>
                <a:ext uri="{FF2B5EF4-FFF2-40B4-BE49-F238E27FC236}">
                  <a16:creationId xmlns:a16="http://schemas.microsoft.com/office/drawing/2014/main" id="{595DDE9E-A462-2DA8-9ABC-1F5E4BA38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1" y="3560"/>
              <a:ext cx="419" cy="7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7" name="Rectangle 15">
              <a:extLst>
                <a:ext uri="{FF2B5EF4-FFF2-40B4-BE49-F238E27FC236}">
                  <a16:creationId xmlns:a16="http://schemas.microsoft.com/office/drawing/2014/main" id="{58A595C3-9E39-7F06-0F16-2B9E0EC16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9" y="3994"/>
              <a:ext cx="688" cy="32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  <p:sp>
          <p:nvSpPr>
            <p:cNvPr id="67598" name="Rectangle 16">
              <a:extLst>
                <a:ext uri="{FF2B5EF4-FFF2-40B4-BE49-F238E27FC236}">
                  <a16:creationId xmlns:a16="http://schemas.microsoft.com/office/drawing/2014/main" id="{758EF963-F7AF-ED9C-C8D6-A1E8049CD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3829"/>
              <a:ext cx="688" cy="4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>
                <a:solidFill>
                  <a:srgbClr val="006633"/>
                </a:solidFill>
              </a:endParaRPr>
            </a:p>
          </p:txBody>
        </p:sp>
      </p:grpSp>
      <p:sp>
        <p:nvSpPr>
          <p:cNvPr id="67589" name="WordArt 4">
            <a:extLst>
              <a:ext uri="{FF2B5EF4-FFF2-40B4-BE49-F238E27FC236}">
                <a16:creationId xmlns:a16="http://schemas.microsoft.com/office/drawing/2014/main" id="{769972DD-E780-B030-BAFA-EC3FDCAFBCF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1" y="5476875"/>
            <a:ext cx="3979863" cy="10985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1009"/>
              </a:avLst>
            </a:prstTxWarp>
            <a:scene3d>
              <a:camera prst="legacyPerspectiveFront">
                <a:rot lat="2051997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da-DK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Free Fall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1270287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4" descr="weightless">
            <a:extLst>
              <a:ext uri="{FF2B5EF4-FFF2-40B4-BE49-F238E27FC236}">
                <a16:creationId xmlns:a16="http://schemas.microsoft.com/office/drawing/2014/main" id="{D45DFB30-232D-A40A-5002-6CECDB899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4" y="1157289"/>
            <a:ext cx="6924675" cy="454342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27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48231-92D2-3021-0746-E65F40C6D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Newtons gravitationslov (tyngdeloven)</a:t>
            </a:r>
          </a:p>
        </p:txBody>
      </p:sp>
      <p:graphicFrame>
        <p:nvGraphicFramePr>
          <p:cNvPr id="7" name="Object 1">
            <a:extLst>
              <a:ext uri="{FF2B5EF4-FFF2-40B4-BE49-F238E27FC236}">
                <a16:creationId xmlns:a16="http://schemas.microsoft.com/office/drawing/2014/main" id="{F7C79A67-8184-D542-4F37-B73F333286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8425" y="2507571"/>
          <a:ext cx="18351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392" imgH="393529" progId="Equation.3">
                  <p:embed/>
                </p:oleObj>
              </mc:Choice>
              <mc:Fallback>
                <p:oleObj name="Equation" r:id="rId2" imgW="939392" imgH="393529" progId="Equation.3">
                  <p:embed/>
                  <p:pic>
                    <p:nvPicPr>
                      <p:cNvPr id="7" name="Object 1">
                        <a:extLst>
                          <a:ext uri="{FF2B5EF4-FFF2-40B4-BE49-F238E27FC236}">
                            <a16:creationId xmlns:a16="http://schemas.microsoft.com/office/drawing/2014/main" id="{F7C79A67-8184-D542-4F37-B73F33328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2507571"/>
                        <a:ext cx="1835150" cy="76993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kstfelt 11">
            <a:extLst>
              <a:ext uri="{FF2B5EF4-FFF2-40B4-BE49-F238E27FC236}">
                <a16:creationId xmlns:a16="http://schemas.microsoft.com/office/drawing/2014/main" id="{6EAD7BA1-032C-64FF-FE65-E82F40431505}"/>
              </a:ext>
            </a:extLst>
          </p:cNvPr>
          <p:cNvSpPr txBox="1"/>
          <p:nvPr/>
        </p:nvSpPr>
        <p:spPr>
          <a:xfrm>
            <a:off x="1371600" y="3592286"/>
            <a:ext cx="76635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</a:t>
            </a:r>
            <a:r>
              <a:rPr lang="da-DK" baseline="-25000" dirty="0"/>
              <a:t>1</a:t>
            </a:r>
            <a:r>
              <a:rPr lang="da-DK" dirty="0"/>
              <a:t>  	masse 1 [kg]</a:t>
            </a:r>
          </a:p>
          <a:p>
            <a:endParaRPr lang="da-DK" dirty="0"/>
          </a:p>
          <a:p>
            <a:r>
              <a:rPr lang="da-DK" dirty="0"/>
              <a:t>m</a:t>
            </a:r>
            <a:r>
              <a:rPr lang="da-DK" baseline="-25000" dirty="0"/>
              <a:t>2</a:t>
            </a:r>
            <a:r>
              <a:rPr lang="da-DK" dirty="0"/>
              <a:t>  	masse 2 [kg]</a:t>
            </a:r>
          </a:p>
          <a:p>
            <a:endParaRPr lang="da-DK" baseline="-25000" dirty="0"/>
          </a:p>
          <a:p>
            <a:r>
              <a:rPr lang="da-DK" dirty="0" err="1"/>
              <a:t>F</a:t>
            </a:r>
            <a:r>
              <a:rPr lang="da-DK" baseline="-25000" dirty="0" err="1"/>
              <a:t>grav</a:t>
            </a:r>
            <a:r>
              <a:rPr lang="da-DK" dirty="0"/>
              <a:t>  	tyngdekraft mellem masse 1 og masse 2 [N]</a:t>
            </a:r>
          </a:p>
          <a:p>
            <a:endParaRPr lang="da-DK" dirty="0"/>
          </a:p>
          <a:p>
            <a:r>
              <a:rPr lang="da-DK" dirty="0"/>
              <a:t>r	afstand mellem massemidtpunkterne i masse 1 og masse 2 [m] </a:t>
            </a:r>
          </a:p>
          <a:p>
            <a:endParaRPr lang="da-DK" baseline="-25000" dirty="0"/>
          </a:p>
          <a:p>
            <a:r>
              <a:rPr lang="da-DK" dirty="0"/>
              <a:t>G	gravitationskonstanten: G = 6,67·10</a:t>
            </a:r>
            <a:r>
              <a:rPr lang="da-DK" baseline="30000" dirty="0"/>
              <a:t>-11</a:t>
            </a:r>
            <a:r>
              <a:rPr lang="da-DK" dirty="0"/>
              <a:t> N·m</a:t>
            </a:r>
            <a:r>
              <a:rPr lang="da-DK" baseline="30000" dirty="0"/>
              <a:t>2</a:t>
            </a:r>
            <a:r>
              <a:rPr lang="da-DK" dirty="0"/>
              <a:t>/kg</a:t>
            </a:r>
            <a:r>
              <a:rPr lang="da-DK" baseline="30000" dirty="0"/>
              <a:t>2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417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 descr="Text, letter&#10;&#10;Description automatically generated">
            <a:extLst>
              <a:ext uri="{FF2B5EF4-FFF2-40B4-BE49-F238E27FC236}">
                <a16:creationId xmlns:a16="http://schemas.microsoft.com/office/drawing/2014/main" id="{409C7307-2BBA-D74A-D665-09A9D49CC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29"/>
          <a:stretch>
            <a:fillRect/>
          </a:stretch>
        </p:blipFill>
        <p:spPr bwMode="auto">
          <a:xfrm>
            <a:off x="3114675" y="0"/>
            <a:ext cx="5962650" cy="402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Text, letter&#10;&#10;Description automatically generated">
            <a:extLst>
              <a:ext uri="{FF2B5EF4-FFF2-40B4-BE49-F238E27FC236}">
                <a16:creationId xmlns:a16="http://schemas.microsoft.com/office/drawing/2014/main" id="{F5B63545-B4FB-F1B9-3827-68CBEB715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571" b="10434"/>
          <a:stretch>
            <a:fillRect/>
          </a:stretch>
        </p:blipFill>
        <p:spPr bwMode="auto">
          <a:xfrm>
            <a:off x="3114675" y="4025900"/>
            <a:ext cx="596265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Text&#10;&#10;Description automatically generated">
            <a:extLst>
              <a:ext uri="{FF2B5EF4-FFF2-40B4-BE49-F238E27FC236}">
                <a16:creationId xmlns:a16="http://schemas.microsoft.com/office/drawing/2014/main" id="{051BE221-359E-B0BE-76C4-BA9E4EA90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0"/>
            <a:ext cx="53403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Text&#10;&#10;Description automatically generated">
            <a:extLst>
              <a:ext uri="{FF2B5EF4-FFF2-40B4-BE49-F238E27FC236}">
                <a16:creationId xmlns:a16="http://schemas.microsoft.com/office/drawing/2014/main" id="{E87B72A1-CFAF-FDB7-353F-5D57E6186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6" t="5074" r="49561" b="55795"/>
          <a:stretch>
            <a:fillRect/>
          </a:stretch>
        </p:blipFill>
        <p:spPr bwMode="auto">
          <a:xfrm>
            <a:off x="8027989" y="277813"/>
            <a:ext cx="2270125" cy="268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7" descr="Text&#10;&#10;Description automatically generated">
            <a:extLst>
              <a:ext uri="{FF2B5EF4-FFF2-40B4-BE49-F238E27FC236}">
                <a16:creationId xmlns:a16="http://schemas.microsoft.com/office/drawing/2014/main" id="{20AC483E-0703-86A0-E70A-1B73015F8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9" r="6076" b="55797"/>
          <a:stretch>
            <a:fillRect/>
          </a:stretch>
        </p:blipFill>
        <p:spPr bwMode="auto">
          <a:xfrm>
            <a:off x="8027988" y="3429001"/>
            <a:ext cx="2322512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3013" name="Straight Connector 8">
            <a:extLst>
              <a:ext uri="{FF2B5EF4-FFF2-40B4-BE49-F238E27FC236}">
                <a16:creationId xmlns:a16="http://schemas.microsoft.com/office/drawing/2014/main" id="{9372618B-81EC-F055-6CEE-F866298C9361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3539332" y="5447507"/>
            <a:ext cx="2468563" cy="0"/>
          </a:xfrm>
          <a:prstGeom prst="line">
            <a:avLst/>
          </a:prstGeom>
          <a:noFill/>
          <a:ln w="57150" algn="ctr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14" name="Rectangle: Rounded Corners 9">
            <a:extLst>
              <a:ext uri="{FF2B5EF4-FFF2-40B4-BE49-F238E27FC236}">
                <a16:creationId xmlns:a16="http://schemas.microsoft.com/office/drawing/2014/main" id="{667FBB11-9B70-53A5-B4E2-EA01B057D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0" y="5776914"/>
            <a:ext cx="1600200" cy="904875"/>
          </a:xfrm>
          <a:prstGeom prst="roundRect">
            <a:avLst>
              <a:gd name="adj" fmla="val 16667"/>
            </a:avLst>
          </a:prstGeom>
          <a:solidFill>
            <a:srgbClr val="FFFF0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3015" name="Rectangle: Rounded Corners 11">
            <a:extLst>
              <a:ext uri="{FF2B5EF4-FFF2-40B4-BE49-F238E27FC236}">
                <a16:creationId xmlns:a16="http://schemas.microsoft.com/office/drawing/2014/main" id="{993C7416-5427-BB8E-5C14-709001E61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364" y="5776914"/>
            <a:ext cx="1673225" cy="904875"/>
          </a:xfrm>
          <a:prstGeom prst="roundRect">
            <a:avLst>
              <a:gd name="adj" fmla="val 16667"/>
            </a:avLst>
          </a:prstGeom>
          <a:solidFill>
            <a:srgbClr val="FFFF0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Widescreen</PresentationFormat>
  <Paragraphs>12</Paragraphs>
  <Slides>6</Slides>
  <Notes>5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Comic Sans MS</vt:lpstr>
      <vt:lpstr>Impact</vt:lpstr>
      <vt:lpstr>Office-tema</vt:lpstr>
      <vt:lpstr>Microsoft Equation 3.0</vt:lpstr>
      <vt:lpstr>PowerPoint-præsentation</vt:lpstr>
      <vt:lpstr>PowerPoint-præsentation</vt:lpstr>
      <vt:lpstr>PowerPoint-præsentation</vt:lpstr>
      <vt:lpstr>Newtons gravitationslov (tyngdeloven)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Christensen</dc:creator>
  <cp:lastModifiedBy>Morten Christensen</cp:lastModifiedBy>
  <cp:revision>1</cp:revision>
  <dcterms:created xsi:type="dcterms:W3CDTF">2025-12-10T09:04:54Z</dcterms:created>
  <dcterms:modified xsi:type="dcterms:W3CDTF">2025-12-10T09:06:20Z</dcterms:modified>
</cp:coreProperties>
</file>