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8" r:id="rId2"/>
    <p:sldId id="259" r:id="rId3"/>
    <p:sldId id="260" r:id="rId4"/>
    <p:sldId id="261"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843"/>
    <p:restoredTop sz="96197"/>
  </p:normalViewPr>
  <p:slideViewPr>
    <p:cSldViewPr snapToGrid="0">
      <p:cViewPr varScale="1">
        <p:scale>
          <a:sx n="93" d="100"/>
          <a:sy n="93" d="100"/>
        </p:scale>
        <p:origin x="216" y="6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92CA0F-89F4-445E-87B0-EF0C82C61CA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DCC52B4-0859-4E78-B0AE-C87A816CB790}">
      <dgm:prSet/>
      <dgm:spPr/>
      <dgm:t>
        <a:bodyPr/>
        <a:lstStyle/>
        <a:p>
          <a:r>
            <a:rPr lang="da-DK" b="1" dirty="0"/>
            <a:t>En tydelig påstand, der fremsættes tidligt i dokumentaren.</a:t>
          </a:r>
          <a:endParaRPr lang="en-US" dirty="0"/>
        </a:p>
      </dgm:t>
    </dgm:pt>
    <dgm:pt modelId="{A420134D-7A58-4919-BA0E-277531F55D3D}" type="parTrans" cxnId="{6B19442A-A25D-4E7D-850D-0C6F09AE109F}">
      <dgm:prSet/>
      <dgm:spPr/>
      <dgm:t>
        <a:bodyPr/>
        <a:lstStyle/>
        <a:p>
          <a:endParaRPr lang="en-US"/>
        </a:p>
      </dgm:t>
    </dgm:pt>
    <dgm:pt modelId="{338E70A2-D4C2-4CF5-B53C-7C1862F92AF1}" type="sibTrans" cxnId="{6B19442A-A25D-4E7D-850D-0C6F09AE109F}">
      <dgm:prSet/>
      <dgm:spPr/>
      <dgm:t>
        <a:bodyPr/>
        <a:lstStyle/>
        <a:p>
          <a:endParaRPr lang="en-US"/>
        </a:p>
      </dgm:t>
    </dgm:pt>
    <dgm:pt modelId="{6FFFB96C-16EF-412C-97D7-363DB4226AD3}">
      <dgm:prSet/>
      <dgm:spPr/>
      <dgm:t>
        <a:bodyPr/>
        <a:lstStyle/>
        <a:p>
          <a:r>
            <a:rPr lang="da-DK" b="1"/>
            <a:t>Fortælleren er autoritativ og en ”</a:t>
          </a:r>
          <a:r>
            <a:rPr lang="da-DK" b="1" u="sng"/>
            <a:t>Voice of God</a:t>
          </a:r>
          <a:r>
            <a:rPr lang="da-DK" b="1"/>
            <a:t>”, der forklarer sagen for seeren.</a:t>
          </a:r>
          <a:endParaRPr lang="en-US"/>
        </a:p>
      </dgm:t>
    </dgm:pt>
    <dgm:pt modelId="{7B01F82E-5BD9-4E00-8AD4-7DB08EB3055C}" type="parTrans" cxnId="{DD2642F6-E35F-4C91-8933-E37E18CC6D2D}">
      <dgm:prSet/>
      <dgm:spPr/>
      <dgm:t>
        <a:bodyPr/>
        <a:lstStyle/>
        <a:p>
          <a:endParaRPr lang="en-US"/>
        </a:p>
      </dgm:t>
    </dgm:pt>
    <dgm:pt modelId="{C53CD5BB-D011-45CA-ACAF-45AAAEAEBA78}" type="sibTrans" cxnId="{DD2642F6-E35F-4C91-8933-E37E18CC6D2D}">
      <dgm:prSet/>
      <dgm:spPr/>
      <dgm:t>
        <a:bodyPr/>
        <a:lstStyle/>
        <a:p>
          <a:endParaRPr lang="en-US"/>
        </a:p>
      </dgm:t>
    </dgm:pt>
    <dgm:pt modelId="{C054A0EF-2EDE-4939-A407-73A619BE0C55}">
      <dgm:prSet/>
      <dgm:spPr/>
      <dgm:t>
        <a:bodyPr/>
        <a:lstStyle/>
        <a:p>
          <a:r>
            <a:rPr lang="da-DK" b="1" dirty="0"/>
            <a:t>Vil oplyse, </a:t>
          </a:r>
          <a:r>
            <a:rPr lang="da-DK" b="1" dirty="0" err="1"/>
            <a:t>vidensformidle</a:t>
          </a:r>
          <a:r>
            <a:rPr lang="da-DK" b="1" dirty="0"/>
            <a:t> og informere</a:t>
          </a:r>
          <a:endParaRPr lang="en-US" dirty="0"/>
        </a:p>
      </dgm:t>
    </dgm:pt>
    <dgm:pt modelId="{A035C5B0-72BB-4C6D-8321-93C0062187A9}" type="parTrans" cxnId="{944D26A0-605E-4423-B2FA-5E37B34B71EB}">
      <dgm:prSet/>
      <dgm:spPr/>
      <dgm:t>
        <a:bodyPr/>
        <a:lstStyle/>
        <a:p>
          <a:endParaRPr lang="en-US"/>
        </a:p>
      </dgm:t>
    </dgm:pt>
    <dgm:pt modelId="{F801D72D-6729-466E-90A4-0F9F1E70435E}" type="sibTrans" cxnId="{944D26A0-605E-4423-B2FA-5E37B34B71EB}">
      <dgm:prSet/>
      <dgm:spPr/>
      <dgm:t>
        <a:bodyPr/>
        <a:lstStyle/>
        <a:p>
          <a:endParaRPr lang="en-US"/>
        </a:p>
      </dgm:t>
    </dgm:pt>
    <dgm:pt modelId="{38054A56-3FBE-4D54-8138-16952CBA2851}">
      <dgm:prSet/>
      <dgm:spPr/>
      <dgm:t>
        <a:bodyPr/>
        <a:lstStyle/>
        <a:p>
          <a:r>
            <a:rPr lang="da-DK" b="1"/>
            <a:t>Ofte kronologisk opbygning</a:t>
          </a:r>
          <a:endParaRPr lang="en-US"/>
        </a:p>
      </dgm:t>
    </dgm:pt>
    <dgm:pt modelId="{5637E110-3E3B-4392-A58B-ADA9B11D5342}" type="parTrans" cxnId="{4A08B31B-9D1F-4120-8934-39AD5759EFF0}">
      <dgm:prSet/>
      <dgm:spPr/>
      <dgm:t>
        <a:bodyPr/>
        <a:lstStyle/>
        <a:p>
          <a:endParaRPr lang="en-US"/>
        </a:p>
      </dgm:t>
    </dgm:pt>
    <dgm:pt modelId="{C6E955C7-6B22-485A-8843-77A9B99B7669}" type="sibTrans" cxnId="{4A08B31B-9D1F-4120-8934-39AD5759EFF0}">
      <dgm:prSet/>
      <dgm:spPr/>
      <dgm:t>
        <a:bodyPr/>
        <a:lstStyle/>
        <a:p>
          <a:endParaRPr lang="en-US"/>
        </a:p>
      </dgm:t>
    </dgm:pt>
    <dgm:pt modelId="{8B5EB71C-C8EE-4987-828B-96741ADCDA0D}">
      <dgm:prSet/>
      <dgm:spPr/>
      <dgm:t>
        <a:bodyPr/>
        <a:lstStyle/>
        <a:p>
          <a:r>
            <a:rPr lang="da-DK" b="1"/>
            <a:t>Vil gerne være troværdig og overbevisende. </a:t>
          </a:r>
          <a:endParaRPr lang="en-US"/>
        </a:p>
      </dgm:t>
    </dgm:pt>
    <dgm:pt modelId="{3FBD778D-11DE-4FA3-BC72-BD98473B4F9E}" type="parTrans" cxnId="{3B124770-0D01-4019-98DF-9C91AC78B993}">
      <dgm:prSet/>
      <dgm:spPr/>
      <dgm:t>
        <a:bodyPr/>
        <a:lstStyle/>
        <a:p>
          <a:endParaRPr lang="en-US"/>
        </a:p>
      </dgm:t>
    </dgm:pt>
    <dgm:pt modelId="{3E0CEA1E-D6D4-42FC-A106-88766EB5B063}" type="sibTrans" cxnId="{3B124770-0D01-4019-98DF-9C91AC78B993}">
      <dgm:prSet/>
      <dgm:spPr/>
      <dgm:t>
        <a:bodyPr/>
        <a:lstStyle/>
        <a:p>
          <a:endParaRPr lang="en-US"/>
        </a:p>
      </dgm:t>
    </dgm:pt>
    <dgm:pt modelId="{98A72454-2EC1-436D-968C-49F1258F353D}">
      <dgm:prSet/>
      <dgm:spPr/>
      <dgm:t>
        <a:bodyPr/>
        <a:lstStyle/>
        <a:p>
          <a:r>
            <a:rPr lang="da-DK" b="1"/>
            <a:t>Har sagen i centrum. Undersøger grundigt og i dybden samt bygger på research.</a:t>
          </a:r>
          <a:endParaRPr lang="en-US"/>
        </a:p>
      </dgm:t>
    </dgm:pt>
    <dgm:pt modelId="{3861E56F-9B8C-45B8-86B6-9373D8361290}" type="parTrans" cxnId="{F9757C84-9D6E-455E-8E5B-4933476F6583}">
      <dgm:prSet/>
      <dgm:spPr/>
      <dgm:t>
        <a:bodyPr/>
        <a:lstStyle/>
        <a:p>
          <a:endParaRPr lang="en-US"/>
        </a:p>
      </dgm:t>
    </dgm:pt>
    <dgm:pt modelId="{2CAF8603-6F7C-4020-A8D0-57C213527D76}" type="sibTrans" cxnId="{F9757C84-9D6E-455E-8E5B-4933476F6583}">
      <dgm:prSet/>
      <dgm:spPr/>
      <dgm:t>
        <a:bodyPr/>
        <a:lstStyle/>
        <a:p>
          <a:endParaRPr lang="en-US"/>
        </a:p>
      </dgm:t>
    </dgm:pt>
    <dgm:pt modelId="{0F4D3D4F-E550-4C40-B0E0-85F2653AF938}">
      <dgm:prSet/>
      <dgm:spPr/>
      <dgm:t>
        <a:bodyPr/>
        <a:lstStyle/>
        <a:p>
          <a:r>
            <a:rPr lang="da-DK" b="1"/>
            <a:t>Bruger mange interviews til at belyse sagen.</a:t>
          </a:r>
          <a:endParaRPr lang="en-US"/>
        </a:p>
      </dgm:t>
    </dgm:pt>
    <dgm:pt modelId="{CBFDAE37-894C-489A-B323-875DA0179CEB}" type="parTrans" cxnId="{5F1B98F9-D830-42FC-98BD-2BC0CA84DC17}">
      <dgm:prSet/>
      <dgm:spPr/>
      <dgm:t>
        <a:bodyPr/>
        <a:lstStyle/>
        <a:p>
          <a:endParaRPr lang="en-US"/>
        </a:p>
      </dgm:t>
    </dgm:pt>
    <dgm:pt modelId="{98D96456-3932-4550-A23F-74F33D348AB4}" type="sibTrans" cxnId="{5F1B98F9-D830-42FC-98BD-2BC0CA84DC17}">
      <dgm:prSet/>
      <dgm:spPr/>
      <dgm:t>
        <a:bodyPr/>
        <a:lstStyle/>
        <a:p>
          <a:endParaRPr lang="en-US"/>
        </a:p>
      </dgm:t>
    </dgm:pt>
    <dgm:pt modelId="{F255483C-C2E2-4A39-93B0-3CB5F48279D6}">
      <dgm:prSet/>
      <dgm:spPr/>
      <dgm:t>
        <a:bodyPr/>
        <a:lstStyle/>
        <a:p>
          <a:r>
            <a:rPr lang="da-DK" b="1"/>
            <a:t>Ekspertinterviews med eksperter på området</a:t>
          </a:r>
          <a:endParaRPr lang="en-US"/>
        </a:p>
      </dgm:t>
    </dgm:pt>
    <dgm:pt modelId="{28D1AE52-FAA6-484A-A577-DFE5125EA999}" type="parTrans" cxnId="{09AF3A7A-9066-45A8-9D67-2D113AD58B1F}">
      <dgm:prSet/>
      <dgm:spPr/>
      <dgm:t>
        <a:bodyPr/>
        <a:lstStyle/>
        <a:p>
          <a:endParaRPr lang="en-US"/>
        </a:p>
      </dgm:t>
    </dgm:pt>
    <dgm:pt modelId="{730EC623-03A5-48F0-9120-ED5B94BC91D8}" type="sibTrans" cxnId="{09AF3A7A-9066-45A8-9D67-2D113AD58B1F}">
      <dgm:prSet/>
      <dgm:spPr/>
      <dgm:t>
        <a:bodyPr/>
        <a:lstStyle/>
        <a:p>
          <a:endParaRPr lang="en-US"/>
        </a:p>
      </dgm:t>
    </dgm:pt>
    <dgm:pt modelId="{3007C966-2969-4E4D-8810-A200F8C480DF}">
      <dgm:prSet/>
      <dgm:spPr/>
      <dgm:t>
        <a:bodyPr/>
        <a:lstStyle/>
        <a:p>
          <a:r>
            <a:rPr lang="da-DK" b="1"/>
            <a:t>Erfaringsinterviews, der giver den menneskelige vinkel på sagen (fx offeret eller vidnet)</a:t>
          </a:r>
          <a:endParaRPr lang="en-US"/>
        </a:p>
      </dgm:t>
    </dgm:pt>
    <dgm:pt modelId="{9C44AEC7-E8F8-4644-8A79-FA176991D747}" type="parTrans" cxnId="{87C49830-58A0-4EA9-A755-CEB6DD1034B8}">
      <dgm:prSet/>
      <dgm:spPr/>
      <dgm:t>
        <a:bodyPr/>
        <a:lstStyle/>
        <a:p>
          <a:endParaRPr lang="en-US"/>
        </a:p>
      </dgm:t>
    </dgm:pt>
    <dgm:pt modelId="{F2096DC8-15A4-4884-A081-12985AC822C6}" type="sibTrans" cxnId="{87C49830-58A0-4EA9-A755-CEB6DD1034B8}">
      <dgm:prSet/>
      <dgm:spPr/>
      <dgm:t>
        <a:bodyPr/>
        <a:lstStyle/>
        <a:p>
          <a:endParaRPr lang="en-US"/>
        </a:p>
      </dgm:t>
    </dgm:pt>
    <dgm:pt modelId="{4C0D9A36-79C4-4D7E-9427-FFCD1E378877}">
      <dgm:prSet/>
      <dgm:spPr/>
      <dgm:t>
        <a:bodyPr/>
        <a:lstStyle/>
        <a:p>
          <a:r>
            <a:rPr lang="da-DK" b="1"/>
            <a:t>Konfrontationsinterviews, når intervieweren konfronterer skurken</a:t>
          </a:r>
          <a:endParaRPr lang="en-US"/>
        </a:p>
      </dgm:t>
    </dgm:pt>
    <dgm:pt modelId="{3392E54B-E278-4810-A672-3BEC557DA726}" type="parTrans" cxnId="{B84B510A-63C8-4C2F-A434-4AAAC2F89334}">
      <dgm:prSet/>
      <dgm:spPr/>
      <dgm:t>
        <a:bodyPr/>
        <a:lstStyle/>
        <a:p>
          <a:endParaRPr lang="en-US"/>
        </a:p>
      </dgm:t>
    </dgm:pt>
    <dgm:pt modelId="{B55FEF46-68C7-409A-A76B-456D7EEDF404}" type="sibTrans" cxnId="{B84B510A-63C8-4C2F-A434-4AAAC2F89334}">
      <dgm:prSet/>
      <dgm:spPr/>
      <dgm:t>
        <a:bodyPr/>
        <a:lstStyle/>
        <a:p>
          <a:endParaRPr lang="en-US"/>
        </a:p>
      </dgm:t>
    </dgm:pt>
    <dgm:pt modelId="{36A94542-57C1-45DA-BFE1-E57AABA0F5D4}">
      <dgm:prSet/>
      <dgm:spPr/>
      <dgm:t>
        <a:bodyPr/>
        <a:lstStyle/>
        <a:p>
          <a:r>
            <a:rPr lang="da-DK" b="1"/>
            <a:t>Partsinterview, der viser fx to forskellige parters holdninger til en given sag. </a:t>
          </a:r>
          <a:endParaRPr lang="en-US"/>
        </a:p>
      </dgm:t>
    </dgm:pt>
    <dgm:pt modelId="{D3C530A3-5404-4E81-AC44-B3F071677B49}" type="parTrans" cxnId="{53343FDE-82F1-4867-B679-95C59B83D1A2}">
      <dgm:prSet/>
      <dgm:spPr/>
      <dgm:t>
        <a:bodyPr/>
        <a:lstStyle/>
        <a:p>
          <a:endParaRPr lang="en-US"/>
        </a:p>
      </dgm:t>
    </dgm:pt>
    <dgm:pt modelId="{DD8C0084-4DCE-4539-9C51-3E100E0099D7}" type="sibTrans" cxnId="{53343FDE-82F1-4867-B679-95C59B83D1A2}">
      <dgm:prSet/>
      <dgm:spPr/>
      <dgm:t>
        <a:bodyPr/>
        <a:lstStyle/>
        <a:p>
          <a:endParaRPr lang="en-US"/>
        </a:p>
      </dgm:t>
    </dgm:pt>
    <dgm:pt modelId="{3F34E94C-7151-4501-B5B2-CAF85745EB52}">
      <dgm:prSet/>
      <dgm:spPr/>
      <dgm:t>
        <a:bodyPr/>
        <a:lstStyle/>
        <a:p>
          <a:r>
            <a:rPr lang="da-DK" b="1" dirty="0"/>
            <a:t>Bruger autenticitetsmarkører og filmiske virkemidler som fx forklarende grafik (fx tabeller, landkort, tegninger), arkivmateriale (gamle billeder, avisudklip, klip fra gamle nyhedsindslag), stemningsskabende og dramatisk underlægningsmusik, rekonstruktioner/ iscenesættelse og skjult kamera.</a:t>
          </a:r>
          <a:endParaRPr lang="en-US" dirty="0"/>
        </a:p>
      </dgm:t>
    </dgm:pt>
    <dgm:pt modelId="{412C687E-ECD4-489D-9AC1-5C513322C0D8}" type="parTrans" cxnId="{315125F6-D28B-4CED-8E97-5B184523191B}">
      <dgm:prSet/>
      <dgm:spPr/>
      <dgm:t>
        <a:bodyPr/>
        <a:lstStyle/>
        <a:p>
          <a:endParaRPr lang="en-US"/>
        </a:p>
      </dgm:t>
    </dgm:pt>
    <dgm:pt modelId="{1B6D5ADB-F351-47A4-BC6D-D08A98D1A6A0}" type="sibTrans" cxnId="{315125F6-D28B-4CED-8E97-5B184523191B}">
      <dgm:prSet/>
      <dgm:spPr/>
      <dgm:t>
        <a:bodyPr/>
        <a:lstStyle/>
        <a:p>
          <a:endParaRPr lang="en-US"/>
        </a:p>
      </dgm:t>
    </dgm:pt>
    <dgm:pt modelId="{C341E592-1CFA-6D4D-9106-CF14D4D86FF5}" type="pres">
      <dgm:prSet presAssocID="{D192CA0F-89F4-445E-87B0-EF0C82C61CA3}" presName="diagram" presStyleCnt="0">
        <dgm:presLayoutVars>
          <dgm:dir/>
          <dgm:resizeHandles val="exact"/>
        </dgm:presLayoutVars>
      </dgm:prSet>
      <dgm:spPr/>
    </dgm:pt>
    <dgm:pt modelId="{D2B75619-08C2-A04B-96C4-D91E902A46C6}" type="pres">
      <dgm:prSet presAssocID="{9DCC52B4-0859-4E78-B0AE-C87A816CB790}" presName="node" presStyleLbl="node1" presStyleIdx="0" presStyleCnt="12" custScaleX="100138" custScaleY="100085">
        <dgm:presLayoutVars>
          <dgm:bulletEnabled val="1"/>
        </dgm:presLayoutVars>
      </dgm:prSet>
      <dgm:spPr/>
    </dgm:pt>
    <dgm:pt modelId="{B777E6A9-FAFA-F842-A657-BF0FB878CDDE}" type="pres">
      <dgm:prSet presAssocID="{338E70A2-D4C2-4CF5-B53C-7C1862F92AF1}" presName="sibTrans" presStyleCnt="0"/>
      <dgm:spPr/>
    </dgm:pt>
    <dgm:pt modelId="{8630F87E-0285-DD47-9477-D7FCCC397491}" type="pres">
      <dgm:prSet presAssocID="{6FFFB96C-16EF-412C-97D7-363DB4226AD3}" presName="node" presStyleLbl="node1" presStyleIdx="1" presStyleCnt="12">
        <dgm:presLayoutVars>
          <dgm:bulletEnabled val="1"/>
        </dgm:presLayoutVars>
      </dgm:prSet>
      <dgm:spPr/>
    </dgm:pt>
    <dgm:pt modelId="{EDD2720B-FC9E-3446-8B5B-7693227D72BA}" type="pres">
      <dgm:prSet presAssocID="{C53CD5BB-D011-45CA-ACAF-45AAAEAEBA78}" presName="sibTrans" presStyleCnt="0"/>
      <dgm:spPr/>
    </dgm:pt>
    <dgm:pt modelId="{C49D89F4-A841-1743-9E46-8603CEFC36AA}" type="pres">
      <dgm:prSet presAssocID="{C054A0EF-2EDE-4939-A407-73A619BE0C55}" presName="node" presStyleLbl="node1" presStyleIdx="2" presStyleCnt="12">
        <dgm:presLayoutVars>
          <dgm:bulletEnabled val="1"/>
        </dgm:presLayoutVars>
      </dgm:prSet>
      <dgm:spPr/>
    </dgm:pt>
    <dgm:pt modelId="{14794EF4-DA4E-7048-BDEF-D0AC42029E93}" type="pres">
      <dgm:prSet presAssocID="{F801D72D-6729-466E-90A4-0F9F1E70435E}" presName="sibTrans" presStyleCnt="0"/>
      <dgm:spPr/>
    </dgm:pt>
    <dgm:pt modelId="{2E28CF07-E557-C64F-801D-1468CEAE1876}" type="pres">
      <dgm:prSet presAssocID="{38054A56-3FBE-4D54-8138-16952CBA2851}" presName="node" presStyleLbl="node1" presStyleIdx="3" presStyleCnt="12">
        <dgm:presLayoutVars>
          <dgm:bulletEnabled val="1"/>
        </dgm:presLayoutVars>
      </dgm:prSet>
      <dgm:spPr/>
    </dgm:pt>
    <dgm:pt modelId="{25ECE622-AFF8-C842-AAE6-E7E138EC7B88}" type="pres">
      <dgm:prSet presAssocID="{C6E955C7-6B22-485A-8843-77A9B99B7669}" presName="sibTrans" presStyleCnt="0"/>
      <dgm:spPr/>
    </dgm:pt>
    <dgm:pt modelId="{21D1ED50-8246-8B4D-AC19-28944D0D6DB9}" type="pres">
      <dgm:prSet presAssocID="{8B5EB71C-C8EE-4987-828B-96741ADCDA0D}" presName="node" presStyleLbl="node1" presStyleIdx="4" presStyleCnt="12">
        <dgm:presLayoutVars>
          <dgm:bulletEnabled val="1"/>
        </dgm:presLayoutVars>
      </dgm:prSet>
      <dgm:spPr/>
    </dgm:pt>
    <dgm:pt modelId="{A36775D1-EB5F-1C48-8A75-235B21C83DB8}" type="pres">
      <dgm:prSet presAssocID="{3E0CEA1E-D6D4-42FC-A106-88766EB5B063}" presName="sibTrans" presStyleCnt="0"/>
      <dgm:spPr/>
    </dgm:pt>
    <dgm:pt modelId="{F9BA9928-A15F-D147-A7FA-5848B2D77E1F}" type="pres">
      <dgm:prSet presAssocID="{98A72454-2EC1-436D-968C-49F1258F353D}" presName="node" presStyleLbl="node1" presStyleIdx="5" presStyleCnt="12">
        <dgm:presLayoutVars>
          <dgm:bulletEnabled val="1"/>
        </dgm:presLayoutVars>
      </dgm:prSet>
      <dgm:spPr/>
    </dgm:pt>
    <dgm:pt modelId="{E911CC07-546A-A448-93C0-025144F0247A}" type="pres">
      <dgm:prSet presAssocID="{2CAF8603-6F7C-4020-A8D0-57C213527D76}" presName="sibTrans" presStyleCnt="0"/>
      <dgm:spPr/>
    </dgm:pt>
    <dgm:pt modelId="{AA3DA609-8BD9-224E-8322-630A3DE989AC}" type="pres">
      <dgm:prSet presAssocID="{0F4D3D4F-E550-4C40-B0E0-85F2653AF938}" presName="node" presStyleLbl="node1" presStyleIdx="6" presStyleCnt="12">
        <dgm:presLayoutVars>
          <dgm:bulletEnabled val="1"/>
        </dgm:presLayoutVars>
      </dgm:prSet>
      <dgm:spPr/>
    </dgm:pt>
    <dgm:pt modelId="{4E205505-8E30-934C-B6A9-034DEAA44DE5}" type="pres">
      <dgm:prSet presAssocID="{98D96456-3932-4550-A23F-74F33D348AB4}" presName="sibTrans" presStyleCnt="0"/>
      <dgm:spPr/>
    </dgm:pt>
    <dgm:pt modelId="{40D61EE4-6792-9144-AF99-134B77A4AC64}" type="pres">
      <dgm:prSet presAssocID="{F255483C-C2E2-4A39-93B0-3CB5F48279D6}" presName="node" presStyleLbl="node1" presStyleIdx="7" presStyleCnt="12">
        <dgm:presLayoutVars>
          <dgm:bulletEnabled val="1"/>
        </dgm:presLayoutVars>
      </dgm:prSet>
      <dgm:spPr/>
    </dgm:pt>
    <dgm:pt modelId="{57ED9724-F218-2F4B-B78E-21C6688765DD}" type="pres">
      <dgm:prSet presAssocID="{730EC623-03A5-48F0-9120-ED5B94BC91D8}" presName="sibTrans" presStyleCnt="0"/>
      <dgm:spPr/>
    </dgm:pt>
    <dgm:pt modelId="{23357FA7-9B80-7149-89D1-6A89DDE93875}" type="pres">
      <dgm:prSet presAssocID="{3007C966-2969-4E4D-8810-A200F8C480DF}" presName="node" presStyleLbl="node1" presStyleIdx="8" presStyleCnt="12">
        <dgm:presLayoutVars>
          <dgm:bulletEnabled val="1"/>
        </dgm:presLayoutVars>
      </dgm:prSet>
      <dgm:spPr/>
    </dgm:pt>
    <dgm:pt modelId="{6065EF0C-FB51-2947-9F56-99933CC5FBFC}" type="pres">
      <dgm:prSet presAssocID="{F2096DC8-15A4-4884-A081-12985AC822C6}" presName="sibTrans" presStyleCnt="0"/>
      <dgm:spPr/>
    </dgm:pt>
    <dgm:pt modelId="{16767F45-4701-CD43-A9D8-6950276429C7}" type="pres">
      <dgm:prSet presAssocID="{4C0D9A36-79C4-4D7E-9427-FFCD1E378877}" presName="node" presStyleLbl="node1" presStyleIdx="9" presStyleCnt="12">
        <dgm:presLayoutVars>
          <dgm:bulletEnabled val="1"/>
        </dgm:presLayoutVars>
      </dgm:prSet>
      <dgm:spPr/>
    </dgm:pt>
    <dgm:pt modelId="{23639DE0-83BA-F949-BA2F-78F7B7C97FE0}" type="pres">
      <dgm:prSet presAssocID="{B55FEF46-68C7-409A-A76B-456D7EEDF404}" presName="sibTrans" presStyleCnt="0"/>
      <dgm:spPr/>
    </dgm:pt>
    <dgm:pt modelId="{3308F80B-36FA-A943-8D4F-5BF947F747A8}" type="pres">
      <dgm:prSet presAssocID="{36A94542-57C1-45DA-BFE1-E57AABA0F5D4}" presName="node" presStyleLbl="node1" presStyleIdx="10" presStyleCnt="12">
        <dgm:presLayoutVars>
          <dgm:bulletEnabled val="1"/>
        </dgm:presLayoutVars>
      </dgm:prSet>
      <dgm:spPr/>
    </dgm:pt>
    <dgm:pt modelId="{4A69DC83-5158-6D46-B2B7-27619918F639}" type="pres">
      <dgm:prSet presAssocID="{DD8C0084-4DCE-4539-9C51-3E100E0099D7}" presName="sibTrans" presStyleCnt="0"/>
      <dgm:spPr/>
    </dgm:pt>
    <dgm:pt modelId="{3C9AA483-FBFF-8543-B01D-74567E369641}" type="pres">
      <dgm:prSet presAssocID="{3F34E94C-7151-4501-B5B2-CAF85745EB52}" presName="node" presStyleLbl="node1" presStyleIdx="11" presStyleCnt="12">
        <dgm:presLayoutVars>
          <dgm:bulletEnabled val="1"/>
        </dgm:presLayoutVars>
      </dgm:prSet>
      <dgm:spPr/>
    </dgm:pt>
  </dgm:ptLst>
  <dgm:cxnLst>
    <dgm:cxn modelId="{B84B510A-63C8-4C2F-A434-4AAAC2F89334}" srcId="{D192CA0F-89F4-445E-87B0-EF0C82C61CA3}" destId="{4C0D9A36-79C4-4D7E-9427-FFCD1E378877}" srcOrd="9" destOrd="0" parTransId="{3392E54B-E278-4810-A672-3BEC557DA726}" sibTransId="{B55FEF46-68C7-409A-A76B-456D7EEDF404}"/>
    <dgm:cxn modelId="{2D485A15-1219-E24A-AAD1-DD10E0BF9027}" type="presOf" srcId="{36A94542-57C1-45DA-BFE1-E57AABA0F5D4}" destId="{3308F80B-36FA-A943-8D4F-5BF947F747A8}" srcOrd="0" destOrd="0" presId="urn:microsoft.com/office/officeart/2005/8/layout/default"/>
    <dgm:cxn modelId="{25762316-835E-B144-9840-D81D707C748F}" type="presOf" srcId="{0F4D3D4F-E550-4C40-B0E0-85F2653AF938}" destId="{AA3DA609-8BD9-224E-8322-630A3DE989AC}" srcOrd="0" destOrd="0" presId="urn:microsoft.com/office/officeart/2005/8/layout/default"/>
    <dgm:cxn modelId="{4A08B31B-9D1F-4120-8934-39AD5759EFF0}" srcId="{D192CA0F-89F4-445E-87B0-EF0C82C61CA3}" destId="{38054A56-3FBE-4D54-8138-16952CBA2851}" srcOrd="3" destOrd="0" parTransId="{5637E110-3E3B-4392-A58B-ADA9B11D5342}" sibTransId="{C6E955C7-6B22-485A-8843-77A9B99B7669}"/>
    <dgm:cxn modelId="{762B6925-68BA-3C43-B8B9-B1B8DC79AE4F}" type="presOf" srcId="{38054A56-3FBE-4D54-8138-16952CBA2851}" destId="{2E28CF07-E557-C64F-801D-1468CEAE1876}" srcOrd="0" destOrd="0" presId="urn:microsoft.com/office/officeart/2005/8/layout/default"/>
    <dgm:cxn modelId="{6B19442A-A25D-4E7D-850D-0C6F09AE109F}" srcId="{D192CA0F-89F4-445E-87B0-EF0C82C61CA3}" destId="{9DCC52B4-0859-4E78-B0AE-C87A816CB790}" srcOrd="0" destOrd="0" parTransId="{A420134D-7A58-4919-BA0E-277531F55D3D}" sibTransId="{338E70A2-D4C2-4CF5-B53C-7C1862F92AF1}"/>
    <dgm:cxn modelId="{87C49830-58A0-4EA9-A755-CEB6DD1034B8}" srcId="{D192CA0F-89F4-445E-87B0-EF0C82C61CA3}" destId="{3007C966-2969-4E4D-8810-A200F8C480DF}" srcOrd="8" destOrd="0" parTransId="{9C44AEC7-E8F8-4644-8A79-FA176991D747}" sibTransId="{F2096DC8-15A4-4884-A081-12985AC822C6}"/>
    <dgm:cxn modelId="{198A3E32-F3A5-1743-964A-4343EC9F9515}" type="presOf" srcId="{3007C966-2969-4E4D-8810-A200F8C480DF}" destId="{23357FA7-9B80-7149-89D1-6A89DDE93875}" srcOrd="0" destOrd="0" presId="urn:microsoft.com/office/officeart/2005/8/layout/default"/>
    <dgm:cxn modelId="{02538D47-5A42-0942-B05B-E610846BB151}" type="presOf" srcId="{C054A0EF-2EDE-4939-A407-73A619BE0C55}" destId="{C49D89F4-A841-1743-9E46-8603CEFC36AA}" srcOrd="0" destOrd="0" presId="urn:microsoft.com/office/officeart/2005/8/layout/default"/>
    <dgm:cxn modelId="{70858753-A183-AD47-AA1B-489DAD9FB8B8}" type="presOf" srcId="{8B5EB71C-C8EE-4987-828B-96741ADCDA0D}" destId="{21D1ED50-8246-8B4D-AC19-28944D0D6DB9}" srcOrd="0" destOrd="0" presId="urn:microsoft.com/office/officeart/2005/8/layout/default"/>
    <dgm:cxn modelId="{872A9867-CE1E-BA49-92A0-833D8260530A}" type="presOf" srcId="{9DCC52B4-0859-4E78-B0AE-C87A816CB790}" destId="{D2B75619-08C2-A04B-96C4-D91E902A46C6}" srcOrd="0" destOrd="0" presId="urn:microsoft.com/office/officeart/2005/8/layout/default"/>
    <dgm:cxn modelId="{3B124770-0D01-4019-98DF-9C91AC78B993}" srcId="{D192CA0F-89F4-445E-87B0-EF0C82C61CA3}" destId="{8B5EB71C-C8EE-4987-828B-96741ADCDA0D}" srcOrd="4" destOrd="0" parTransId="{3FBD778D-11DE-4FA3-BC72-BD98473B4F9E}" sibTransId="{3E0CEA1E-D6D4-42FC-A106-88766EB5B063}"/>
    <dgm:cxn modelId="{5335EB77-C14A-E845-BB7C-0AC2BF2B891F}" type="presOf" srcId="{F255483C-C2E2-4A39-93B0-3CB5F48279D6}" destId="{40D61EE4-6792-9144-AF99-134B77A4AC64}" srcOrd="0" destOrd="0" presId="urn:microsoft.com/office/officeart/2005/8/layout/default"/>
    <dgm:cxn modelId="{09AF3A7A-9066-45A8-9D67-2D113AD58B1F}" srcId="{D192CA0F-89F4-445E-87B0-EF0C82C61CA3}" destId="{F255483C-C2E2-4A39-93B0-3CB5F48279D6}" srcOrd="7" destOrd="0" parTransId="{28D1AE52-FAA6-484A-A577-DFE5125EA999}" sibTransId="{730EC623-03A5-48F0-9120-ED5B94BC91D8}"/>
    <dgm:cxn modelId="{F9757C84-9D6E-455E-8E5B-4933476F6583}" srcId="{D192CA0F-89F4-445E-87B0-EF0C82C61CA3}" destId="{98A72454-2EC1-436D-968C-49F1258F353D}" srcOrd="5" destOrd="0" parTransId="{3861E56F-9B8C-45B8-86B6-9373D8361290}" sibTransId="{2CAF8603-6F7C-4020-A8D0-57C213527D76}"/>
    <dgm:cxn modelId="{944D26A0-605E-4423-B2FA-5E37B34B71EB}" srcId="{D192CA0F-89F4-445E-87B0-EF0C82C61CA3}" destId="{C054A0EF-2EDE-4939-A407-73A619BE0C55}" srcOrd="2" destOrd="0" parTransId="{A035C5B0-72BB-4C6D-8321-93C0062187A9}" sibTransId="{F801D72D-6729-466E-90A4-0F9F1E70435E}"/>
    <dgm:cxn modelId="{99CE85A3-861E-3F40-A067-89A8AE950C9A}" type="presOf" srcId="{D192CA0F-89F4-445E-87B0-EF0C82C61CA3}" destId="{C341E592-1CFA-6D4D-9106-CF14D4D86FF5}" srcOrd="0" destOrd="0" presId="urn:microsoft.com/office/officeart/2005/8/layout/default"/>
    <dgm:cxn modelId="{A0190BA8-65F9-1C47-B530-7FF97D3B2BAE}" type="presOf" srcId="{3F34E94C-7151-4501-B5B2-CAF85745EB52}" destId="{3C9AA483-FBFF-8543-B01D-74567E369641}" srcOrd="0" destOrd="0" presId="urn:microsoft.com/office/officeart/2005/8/layout/default"/>
    <dgm:cxn modelId="{EEA198D2-2236-C54D-9062-0C99AEA572BB}" type="presOf" srcId="{4C0D9A36-79C4-4D7E-9427-FFCD1E378877}" destId="{16767F45-4701-CD43-A9D8-6950276429C7}" srcOrd="0" destOrd="0" presId="urn:microsoft.com/office/officeart/2005/8/layout/default"/>
    <dgm:cxn modelId="{53343FDE-82F1-4867-B679-95C59B83D1A2}" srcId="{D192CA0F-89F4-445E-87B0-EF0C82C61CA3}" destId="{36A94542-57C1-45DA-BFE1-E57AABA0F5D4}" srcOrd="10" destOrd="0" parTransId="{D3C530A3-5404-4E81-AC44-B3F071677B49}" sibTransId="{DD8C0084-4DCE-4539-9C51-3E100E0099D7}"/>
    <dgm:cxn modelId="{4AA855E8-1EFE-8547-9C81-BDE1A6778EAC}" type="presOf" srcId="{6FFFB96C-16EF-412C-97D7-363DB4226AD3}" destId="{8630F87E-0285-DD47-9477-D7FCCC397491}" srcOrd="0" destOrd="0" presId="urn:microsoft.com/office/officeart/2005/8/layout/default"/>
    <dgm:cxn modelId="{1BD76CEA-DC3D-4647-A079-577E2EAD102A}" type="presOf" srcId="{98A72454-2EC1-436D-968C-49F1258F353D}" destId="{F9BA9928-A15F-D147-A7FA-5848B2D77E1F}" srcOrd="0" destOrd="0" presId="urn:microsoft.com/office/officeart/2005/8/layout/default"/>
    <dgm:cxn modelId="{315125F6-D28B-4CED-8E97-5B184523191B}" srcId="{D192CA0F-89F4-445E-87B0-EF0C82C61CA3}" destId="{3F34E94C-7151-4501-B5B2-CAF85745EB52}" srcOrd="11" destOrd="0" parTransId="{412C687E-ECD4-489D-9AC1-5C513322C0D8}" sibTransId="{1B6D5ADB-F351-47A4-BC6D-D08A98D1A6A0}"/>
    <dgm:cxn modelId="{DD2642F6-E35F-4C91-8933-E37E18CC6D2D}" srcId="{D192CA0F-89F4-445E-87B0-EF0C82C61CA3}" destId="{6FFFB96C-16EF-412C-97D7-363DB4226AD3}" srcOrd="1" destOrd="0" parTransId="{7B01F82E-5BD9-4E00-8AD4-7DB08EB3055C}" sibTransId="{C53CD5BB-D011-45CA-ACAF-45AAAEAEBA78}"/>
    <dgm:cxn modelId="{5F1B98F9-D830-42FC-98BD-2BC0CA84DC17}" srcId="{D192CA0F-89F4-445E-87B0-EF0C82C61CA3}" destId="{0F4D3D4F-E550-4C40-B0E0-85F2653AF938}" srcOrd="6" destOrd="0" parTransId="{CBFDAE37-894C-489A-B323-875DA0179CEB}" sibTransId="{98D96456-3932-4550-A23F-74F33D348AB4}"/>
    <dgm:cxn modelId="{CAE4235C-9A77-F14C-9B85-A9B18D679B67}" type="presParOf" srcId="{C341E592-1CFA-6D4D-9106-CF14D4D86FF5}" destId="{D2B75619-08C2-A04B-96C4-D91E902A46C6}" srcOrd="0" destOrd="0" presId="urn:microsoft.com/office/officeart/2005/8/layout/default"/>
    <dgm:cxn modelId="{09DD503D-BC56-4446-8348-B523B98CFC03}" type="presParOf" srcId="{C341E592-1CFA-6D4D-9106-CF14D4D86FF5}" destId="{B777E6A9-FAFA-F842-A657-BF0FB878CDDE}" srcOrd="1" destOrd="0" presId="urn:microsoft.com/office/officeart/2005/8/layout/default"/>
    <dgm:cxn modelId="{4B073685-C9D3-D94F-A8FD-D4854C22FD63}" type="presParOf" srcId="{C341E592-1CFA-6D4D-9106-CF14D4D86FF5}" destId="{8630F87E-0285-DD47-9477-D7FCCC397491}" srcOrd="2" destOrd="0" presId="urn:microsoft.com/office/officeart/2005/8/layout/default"/>
    <dgm:cxn modelId="{EB3B0AF0-814A-AC47-9D3A-20B4B15B5CAA}" type="presParOf" srcId="{C341E592-1CFA-6D4D-9106-CF14D4D86FF5}" destId="{EDD2720B-FC9E-3446-8B5B-7693227D72BA}" srcOrd="3" destOrd="0" presId="urn:microsoft.com/office/officeart/2005/8/layout/default"/>
    <dgm:cxn modelId="{F89D4520-9858-574A-935E-BAFE0DD64124}" type="presParOf" srcId="{C341E592-1CFA-6D4D-9106-CF14D4D86FF5}" destId="{C49D89F4-A841-1743-9E46-8603CEFC36AA}" srcOrd="4" destOrd="0" presId="urn:microsoft.com/office/officeart/2005/8/layout/default"/>
    <dgm:cxn modelId="{7B3D1F20-B3F5-E440-88A7-47D0F46BCCDC}" type="presParOf" srcId="{C341E592-1CFA-6D4D-9106-CF14D4D86FF5}" destId="{14794EF4-DA4E-7048-BDEF-D0AC42029E93}" srcOrd="5" destOrd="0" presId="urn:microsoft.com/office/officeart/2005/8/layout/default"/>
    <dgm:cxn modelId="{36211347-390C-6D4D-9871-0E4D58279A2E}" type="presParOf" srcId="{C341E592-1CFA-6D4D-9106-CF14D4D86FF5}" destId="{2E28CF07-E557-C64F-801D-1468CEAE1876}" srcOrd="6" destOrd="0" presId="urn:microsoft.com/office/officeart/2005/8/layout/default"/>
    <dgm:cxn modelId="{ABA174C6-43B8-F94A-9A65-BE4E481816D4}" type="presParOf" srcId="{C341E592-1CFA-6D4D-9106-CF14D4D86FF5}" destId="{25ECE622-AFF8-C842-AAE6-E7E138EC7B88}" srcOrd="7" destOrd="0" presId="urn:microsoft.com/office/officeart/2005/8/layout/default"/>
    <dgm:cxn modelId="{3B9DF795-8EF2-BF43-B4E5-A11E8985FE5D}" type="presParOf" srcId="{C341E592-1CFA-6D4D-9106-CF14D4D86FF5}" destId="{21D1ED50-8246-8B4D-AC19-28944D0D6DB9}" srcOrd="8" destOrd="0" presId="urn:microsoft.com/office/officeart/2005/8/layout/default"/>
    <dgm:cxn modelId="{B1E22BFB-DE3F-344F-8D86-DF2890E12A24}" type="presParOf" srcId="{C341E592-1CFA-6D4D-9106-CF14D4D86FF5}" destId="{A36775D1-EB5F-1C48-8A75-235B21C83DB8}" srcOrd="9" destOrd="0" presId="urn:microsoft.com/office/officeart/2005/8/layout/default"/>
    <dgm:cxn modelId="{B3AC3570-DBEF-E74A-88DC-EA1EBE0BE472}" type="presParOf" srcId="{C341E592-1CFA-6D4D-9106-CF14D4D86FF5}" destId="{F9BA9928-A15F-D147-A7FA-5848B2D77E1F}" srcOrd="10" destOrd="0" presId="urn:microsoft.com/office/officeart/2005/8/layout/default"/>
    <dgm:cxn modelId="{16554492-F691-1D42-B9E8-73A119BB1AE0}" type="presParOf" srcId="{C341E592-1CFA-6D4D-9106-CF14D4D86FF5}" destId="{E911CC07-546A-A448-93C0-025144F0247A}" srcOrd="11" destOrd="0" presId="urn:microsoft.com/office/officeart/2005/8/layout/default"/>
    <dgm:cxn modelId="{813A144B-4AF7-924E-9FC0-4E598131A345}" type="presParOf" srcId="{C341E592-1CFA-6D4D-9106-CF14D4D86FF5}" destId="{AA3DA609-8BD9-224E-8322-630A3DE989AC}" srcOrd="12" destOrd="0" presId="urn:microsoft.com/office/officeart/2005/8/layout/default"/>
    <dgm:cxn modelId="{58757A5F-6985-174F-8577-3067761245F7}" type="presParOf" srcId="{C341E592-1CFA-6D4D-9106-CF14D4D86FF5}" destId="{4E205505-8E30-934C-B6A9-034DEAA44DE5}" srcOrd="13" destOrd="0" presId="urn:microsoft.com/office/officeart/2005/8/layout/default"/>
    <dgm:cxn modelId="{B9B8422A-DDB3-9848-AFBF-B95CC3564E91}" type="presParOf" srcId="{C341E592-1CFA-6D4D-9106-CF14D4D86FF5}" destId="{40D61EE4-6792-9144-AF99-134B77A4AC64}" srcOrd="14" destOrd="0" presId="urn:microsoft.com/office/officeart/2005/8/layout/default"/>
    <dgm:cxn modelId="{6A5AA74B-4A86-ED45-83E7-07E416DE0D79}" type="presParOf" srcId="{C341E592-1CFA-6D4D-9106-CF14D4D86FF5}" destId="{57ED9724-F218-2F4B-B78E-21C6688765DD}" srcOrd="15" destOrd="0" presId="urn:microsoft.com/office/officeart/2005/8/layout/default"/>
    <dgm:cxn modelId="{0ED01B5B-9A20-424B-B40C-8156BA693AC8}" type="presParOf" srcId="{C341E592-1CFA-6D4D-9106-CF14D4D86FF5}" destId="{23357FA7-9B80-7149-89D1-6A89DDE93875}" srcOrd="16" destOrd="0" presId="urn:microsoft.com/office/officeart/2005/8/layout/default"/>
    <dgm:cxn modelId="{40E5AFF0-66B6-374E-BE5D-6C8D4EE8E13C}" type="presParOf" srcId="{C341E592-1CFA-6D4D-9106-CF14D4D86FF5}" destId="{6065EF0C-FB51-2947-9F56-99933CC5FBFC}" srcOrd="17" destOrd="0" presId="urn:microsoft.com/office/officeart/2005/8/layout/default"/>
    <dgm:cxn modelId="{DF2DDAA2-E673-FF46-8234-28E86A66A7F8}" type="presParOf" srcId="{C341E592-1CFA-6D4D-9106-CF14D4D86FF5}" destId="{16767F45-4701-CD43-A9D8-6950276429C7}" srcOrd="18" destOrd="0" presId="urn:microsoft.com/office/officeart/2005/8/layout/default"/>
    <dgm:cxn modelId="{798D811A-52D2-7E48-9866-45E75869CBC2}" type="presParOf" srcId="{C341E592-1CFA-6D4D-9106-CF14D4D86FF5}" destId="{23639DE0-83BA-F949-BA2F-78F7B7C97FE0}" srcOrd="19" destOrd="0" presId="urn:microsoft.com/office/officeart/2005/8/layout/default"/>
    <dgm:cxn modelId="{7589A751-6A4D-ED48-AC1C-668FAEAC1D50}" type="presParOf" srcId="{C341E592-1CFA-6D4D-9106-CF14D4D86FF5}" destId="{3308F80B-36FA-A943-8D4F-5BF947F747A8}" srcOrd="20" destOrd="0" presId="urn:microsoft.com/office/officeart/2005/8/layout/default"/>
    <dgm:cxn modelId="{6FFA7323-48C1-BB46-83E6-D155907CA81F}" type="presParOf" srcId="{C341E592-1CFA-6D4D-9106-CF14D4D86FF5}" destId="{4A69DC83-5158-6D46-B2B7-27619918F639}" srcOrd="21" destOrd="0" presId="urn:microsoft.com/office/officeart/2005/8/layout/default"/>
    <dgm:cxn modelId="{4FD38A48-68DF-094E-A329-467B41A47FDB}" type="presParOf" srcId="{C341E592-1CFA-6D4D-9106-CF14D4D86FF5}" destId="{3C9AA483-FBFF-8543-B01D-74567E369641}"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B75619-08C2-A04B-96C4-D91E902A46C6}">
      <dsp:nvSpPr>
        <dsp:cNvPr id="0" name=""/>
        <dsp:cNvSpPr/>
      </dsp:nvSpPr>
      <dsp:spPr>
        <a:xfrm>
          <a:off x="748082" y="203"/>
          <a:ext cx="2159635" cy="12950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da-DK" sz="900" b="1" kern="1200" dirty="0"/>
            <a:t>En tydelig påstand, der fremsættes tidligt i dokumentaren.</a:t>
          </a:r>
          <a:endParaRPr lang="en-US" sz="900" kern="1200" dirty="0"/>
        </a:p>
      </dsp:txBody>
      <dsp:txXfrm>
        <a:off x="748082" y="203"/>
        <a:ext cx="2159635" cy="1295095"/>
      </dsp:txXfrm>
    </dsp:sp>
    <dsp:sp modelId="{8630F87E-0285-DD47-9477-D7FCCC397491}">
      <dsp:nvSpPr>
        <dsp:cNvPr id="0" name=""/>
        <dsp:cNvSpPr/>
      </dsp:nvSpPr>
      <dsp:spPr>
        <a:xfrm>
          <a:off x="3123383" y="753"/>
          <a:ext cx="2156658" cy="12939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da-DK" sz="900" b="1" kern="1200"/>
            <a:t>Fortælleren er autoritativ og en ”</a:t>
          </a:r>
          <a:r>
            <a:rPr lang="da-DK" sz="900" b="1" u="sng" kern="1200"/>
            <a:t>Voice of God</a:t>
          </a:r>
          <a:r>
            <a:rPr lang="da-DK" sz="900" b="1" kern="1200"/>
            <a:t>”, der forklarer sagen for seeren.</a:t>
          </a:r>
          <a:endParaRPr lang="en-US" sz="900" kern="1200"/>
        </a:p>
      </dsp:txBody>
      <dsp:txXfrm>
        <a:off x="3123383" y="753"/>
        <a:ext cx="2156658" cy="1293995"/>
      </dsp:txXfrm>
    </dsp:sp>
    <dsp:sp modelId="{C49D89F4-A841-1743-9E46-8603CEFC36AA}">
      <dsp:nvSpPr>
        <dsp:cNvPr id="0" name=""/>
        <dsp:cNvSpPr/>
      </dsp:nvSpPr>
      <dsp:spPr>
        <a:xfrm>
          <a:off x="5495708" y="753"/>
          <a:ext cx="2156658" cy="12939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da-DK" sz="900" b="1" kern="1200" dirty="0"/>
            <a:t>Vil oplyse, </a:t>
          </a:r>
          <a:r>
            <a:rPr lang="da-DK" sz="900" b="1" kern="1200" dirty="0" err="1"/>
            <a:t>vidensformidle</a:t>
          </a:r>
          <a:r>
            <a:rPr lang="da-DK" sz="900" b="1" kern="1200" dirty="0"/>
            <a:t> og informere</a:t>
          </a:r>
          <a:endParaRPr lang="en-US" sz="900" kern="1200" dirty="0"/>
        </a:p>
      </dsp:txBody>
      <dsp:txXfrm>
        <a:off x="5495708" y="753"/>
        <a:ext cx="2156658" cy="1293995"/>
      </dsp:txXfrm>
    </dsp:sp>
    <dsp:sp modelId="{2E28CF07-E557-C64F-801D-1468CEAE1876}">
      <dsp:nvSpPr>
        <dsp:cNvPr id="0" name=""/>
        <dsp:cNvSpPr/>
      </dsp:nvSpPr>
      <dsp:spPr>
        <a:xfrm>
          <a:off x="7868032" y="753"/>
          <a:ext cx="2156658" cy="12939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da-DK" sz="900" b="1" kern="1200"/>
            <a:t>Ofte kronologisk opbygning</a:t>
          </a:r>
          <a:endParaRPr lang="en-US" sz="900" kern="1200"/>
        </a:p>
      </dsp:txBody>
      <dsp:txXfrm>
        <a:off x="7868032" y="753"/>
        <a:ext cx="2156658" cy="1293995"/>
      </dsp:txXfrm>
    </dsp:sp>
    <dsp:sp modelId="{21D1ED50-8246-8B4D-AC19-28944D0D6DB9}">
      <dsp:nvSpPr>
        <dsp:cNvPr id="0" name=""/>
        <dsp:cNvSpPr/>
      </dsp:nvSpPr>
      <dsp:spPr>
        <a:xfrm>
          <a:off x="749570" y="1510964"/>
          <a:ext cx="2156658" cy="12939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da-DK" sz="900" b="1" kern="1200"/>
            <a:t>Vil gerne være troværdig og overbevisende. </a:t>
          </a:r>
          <a:endParaRPr lang="en-US" sz="900" kern="1200"/>
        </a:p>
      </dsp:txBody>
      <dsp:txXfrm>
        <a:off x="749570" y="1510964"/>
        <a:ext cx="2156658" cy="1293995"/>
      </dsp:txXfrm>
    </dsp:sp>
    <dsp:sp modelId="{F9BA9928-A15F-D147-A7FA-5848B2D77E1F}">
      <dsp:nvSpPr>
        <dsp:cNvPr id="0" name=""/>
        <dsp:cNvSpPr/>
      </dsp:nvSpPr>
      <dsp:spPr>
        <a:xfrm>
          <a:off x="3121895" y="1510964"/>
          <a:ext cx="2156658" cy="12939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da-DK" sz="900" b="1" kern="1200"/>
            <a:t>Har sagen i centrum. Undersøger grundigt og i dybden samt bygger på research.</a:t>
          </a:r>
          <a:endParaRPr lang="en-US" sz="900" kern="1200"/>
        </a:p>
      </dsp:txBody>
      <dsp:txXfrm>
        <a:off x="3121895" y="1510964"/>
        <a:ext cx="2156658" cy="1293995"/>
      </dsp:txXfrm>
    </dsp:sp>
    <dsp:sp modelId="{AA3DA609-8BD9-224E-8322-630A3DE989AC}">
      <dsp:nvSpPr>
        <dsp:cNvPr id="0" name=""/>
        <dsp:cNvSpPr/>
      </dsp:nvSpPr>
      <dsp:spPr>
        <a:xfrm>
          <a:off x="5494219" y="1510964"/>
          <a:ext cx="2156658" cy="12939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da-DK" sz="900" b="1" kern="1200"/>
            <a:t>Bruger mange interviews til at belyse sagen.</a:t>
          </a:r>
          <a:endParaRPr lang="en-US" sz="900" kern="1200"/>
        </a:p>
      </dsp:txBody>
      <dsp:txXfrm>
        <a:off x="5494219" y="1510964"/>
        <a:ext cx="2156658" cy="1293995"/>
      </dsp:txXfrm>
    </dsp:sp>
    <dsp:sp modelId="{40D61EE4-6792-9144-AF99-134B77A4AC64}">
      <dsp:nvSpPr>
        <dsp:cNvPr id="0" name=""/>
        <dsp:cNvSpPr/>
      </dsp:nvSpPr>
      <dsp:spPr>
        <a:xfrm>
          <a:off x="7866544" y="1510964"/>
          <a:ext cx="2156658" cy="12939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da-DK" sz="900" b="1" kern="1200"/>
            <a:t>Ekspertinterviews med eksperter på området</a:t>
          </a:r>
          <a:endParaRPr lang="en-US" sz="900" kern="1200"/>
        </a:p>
      </dsp:txBody>
      <dsp:txXfrm>
        <a:off x="7866544" y="1510964"/>
        <a:ext cx="2156658" cy="1293995"/>
      </dsp:txXfrm>
    </dsp:sp>
    <dsp:sp modelId="{23357FA7-9B80-7149-89D1-6A89DDE93875}">
      <dsp:nvSpPr>
        <dsp:cNvPr id="0" name=""/>
        <dsp:cNvSpPr/>
      </dsp:nvSpPr>
      <dsp:spPr>
        <a:xfrm>
          <a:off x="749570" y="3020625"/>
          <a:ext cx="2156658" cy="12939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da-DK" sz="900" b="1" kern="1200"/>
            <a:t>Erfaringsinterviews, der giver den menneskelige vinkel på sagen (fx offeret eller vidnet)</a:t>
          </a:r>
          <a:endParaRPr lang="en-US" sz="900" kern="1200"/>
        </a:p>
      </dsp:txBody>
      <dsp:txXfrm>
        <a:off x="749570" y="3020625"/>
        <a:ext cx="2156658" cy="1293995"/>
      </dsp:txXfrm>
    </dsp:sp>
    <dsp:sp modelId="{16767F45-4701-CD43-A9D8-6950276429C7}">
      <dsp:nvSpPr>
        <dsp:cNvPr id="0" name=""/>
        <dsp:cNvSpPr/>
      </dsp:nvSpPr>
      <dsp:spPr>
        <a:xfrm>
          <a:off x="3121895" y="3020625"/>
          <a:ext cx="2156658" cy="12939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da-DK" sz="900" b="1" kern="1200"/>
            <a:t>Konfrontationsinterviews, når intervieweren konfronterer skurken</a:t>
          </a:r>
          <a:endParaRPr lang="en-US" sz="900" kern="1200"/>
        </a:p>
      </dsp:txBody>
      <dsp:txXfrm>
        <a:off x="3121895" y="3020625"/>
        <a:ext cx="2156658" cy="1293995"/>
      </dsp:txXfrm>
    </dsp:sp>
    <dsp:sp modelId="{3308F80B-36FA-A943-8D4F-5BF947F747A8}">
      <dsp:nvSpPr>
        <dsp:cNvPr id="0" name=""/>
        <dsp:cNvSpPr/>
      </dsp:nvSpPr>
      <dsp:spPr>
        <a:xfrm>
          <a:off x="5494219" y="3020625"/>
          <a:ext cx="2156658" cy="12939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da-DK" sz="900" b="1" kern="1200"/>
            <a:t>Partsinterview, der viser fx to forskellige parters holdninger til en given sag. </a:t>
          </a:r>
          <a:endParaRPr lang="en-US" sz="900" kern="1200"/>
        </a:p>
      </dsp:txBody>
      <dsp:txXfrm>
        <a:off x="5494219" y="3020625"/>
        <a:ext cx="2156658" cy="1293995"/>
      </dsp:txXfrm>
    </dsp:sp>
    <dsp:sp modelId="{3C9AA483-FBFF-8543-B01D-74567E369641}">
      <dsp:nvSpPr>
        <dsp:cNvPr id="0" name=""/>
        <dsp:cNvSpPr/>
      </dsp:nvSpPr>
      <dsp:spPr>
        <a:xfrm>
          <a:off x="7866544" y="3020625"/>
          <a:ext cx="2156658" cy="12939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da-DK" sz="900" b="1" kern="1200" dirty="0"/>
            <a:t>Bruger autenticitetsmarkører og filmiske virkemidler som fx forklarende grafik (fx tabeller, landkort, tegninger), arkivmateriale (gamle billeder, avisudklip, klip fra gamle nyhedsindslag), stemningsskabende og dramatisk underlægningsmusik, rekonstruktioner/ iscenesættelse og skjult kamera.</a:t>
          </a:r>
          <a:endParaRPr lang="en-US" sz="900" kern="1200" dirty="0"/>
        </a:p>
      </dsp:txBody>
      <dsp:txXfrm>
        <a:off x="7866544" y="3020625"/>
        <a:ext cx="2156658" cy="129399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da-DK"/>
              <a:t>Klik for at redigere titeltypografien i masteren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‹nr.›</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da-DK"/>
              <a:t>Klik for at redigere titeltypografien i masteren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7" name="Date Placeholder 6"/>
          <p:cNvSpPr>
            <a:spLocks noGrp="1"/>
          </p:cNvSpPr>
          <p:nvPr>
            <p:ph type="dt" sz="half" idx="10"/>
          </p:nvPr>
        </p:nvSpPr>
        <p:spPr/>
        <p:txBody>
          <a:bodyPr/>
          <a:lstStyle/>
          <a:p>
            <a:fld id="{1160EA64-D806-43AC-9DF2-F8C432F32B4C}" type="datetimeFigureOut">
              <a:rPr lang="en-US" dirty="0"/>
              <a:t>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‹nr.›</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2/20/25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1583436" y="3143250"/>
            <a:ext cx="4270248" cy="2596776"/>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7" name="Date Placeholder 6"/>
          <p:cNvSpPr>
            <a:spLocks noGrp="1"/>
          </p:cNvSpPr>
          <p:nvPr>
            <p:ph type="dt" sz="half" idx="10"/>
          </p:nvPr>
        </p:nvSpPr>
        <p:spPr/>
        <p:txBody>
          <a:bodyPr/>
          <a:lstStyle/>
          <a:p>
            <a:fld id="{4F7D4976-E339-4826-83B7-FBD03F55ECF8}" type="datetimeFigureOut">
              <a:rPr lang="en-US" dirty="0"/>
              <a:t>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‹nr.›</a:t>
            </a:fld>
            <a:endParaRPr lang="en-US" dirty="0"/>
          </a:p>
        </p:txBody>
      </p:sp>
      <p:sp>
        <p:nvSpPr>
          <p:cNvPr id="10" name="Title 9"/>
          <p:cNvSpPr>
            <a:spLocks noGrp="1"/>
          </p:cNvSpPr>
          <p:nvPr>
            <p:ph type="title"/>
          </p:nvPr>
        </p:nvSpPr>
        <p:spPr/>
        <p:txBody>
          <a:bodyPr/>
          <a:lstStyle/>
          <a:p>
            <a:r>
              <a:rPr lang="da-DK"/>
              <a:t>Klik for at redigere titeltypografien i masteren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da-DK"/>
              <a:t>Klik for at redigere titeltypografien i masteren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9" name="Date Placeholder 8"/>
          <p:cNvSpPr>
            <a:spLocks noGrp="1"/>
          </p:cNvSpPr>
          <p:nvPr>
            <p:ph type="dt" sz="half" idx="10"/>
          </p:nvPr>
        </p:nvSpPr>
        <p:spPr/>
        <p:txBody>
          <a:bodyPr/>
          <a:lstStyle/>
          <a:p>
            <a:fld id="{D1BE4249-C0D0-4B06-8692-E8BB871AF643}" type="datetimeFigureOut">
              <a:rPr lang="en-US" dirty="0"/>
              <a:t>2/20/25</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2/20/25</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2/20/25</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042" name="Rectangle 1041">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Rectangle 104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44653"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90B4627-D497-D397-0254-0732499D535A}"/>
              </a:ext>
            </a:extLst>
          </p:cNvPr>
          <p:cNvSpPr>
            <a:spLocks noGrp="1"/>
          </p:cNvSpPr>
          <p:nvPr>
            <p:ph type="title"/>
          </p:nvPr>
        </p:nvSpPr>
        <p:spPr>
          <a:xfrm>
            <a:off x="643466" y="643467"/>
            <a:ext cx="6242719" cy="1728044"/>
          </a:xfrm>
          <a:noFill/>
          <a:ln>
            <a:solidFill>
              <a:schemeClr val="bg1"/>
            </a:solidFill>
          </a:ln>
        </p:spPr>
        <p:txBody>
          <a:bodyPr wrap="square">
            <a:normAutofit fontScale="90000"/>
          </a:bodyPr>
          <a:lstStyle/>
          <a:p>
            <a:r>
              <a:rPr lang="da-DK" b="1"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2</a:t>
            </a:r>
            <a:r>
              <a:rPr lang="da-DK"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rPr>
              <a:t>. </a:t>
            </a:r>
            <a:br>
              <a:rPr lang="da-DK"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rPr>
            </a:br>
            <a:r>
              <a:rPr lang="da-DK"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rPr>
              <a:t>Den dybdeborende/autoritative dokumentar</a:t>
            </a:r>
            <a:br>
              <a:rPr lang="da-DK"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rPr>
            </a:br>
            <a:r>
              <a:rPr lang="da-DK"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rPr>
              <a:t>”Voice of God” </a:t>
            </a:r>
            <a:br>
              <a:rPr lang="da-DK"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da-DK" dirty="0">
              <a:solidFill>
                <a:schemeClr val="bg1"/>
              </a:solidFill>
            </a:endParaRPr>
          </a:p>
        </p:txBody>
      </p:sp>
      <p:sp>
        <p:nvSpPr>
          <p:cNvPr id="3" name="Pladsholder til indhold 2">
            <a:extLst>
              <a:ext uri="{FF2B5EF4-FFF2-40B4-BE49-F238E27FC236}">
                <a16:creationId xmlns:a16="http://schemas.microsoft.com/office/drawing/2014/main" id="{33EB91B7-A123-49DA-809C-D29A54BDA398}"/>
              </a:ext>
            </a:extLst>
          </p:cNvPr>
          <p:cNvSpPr>
            <a:spLocks noGrp="1"/>
          </p:cNvSpPr>
          <p:nvPr>
            <p:ph idx="1"/>
          </p:nvPr>
        </p:nvSpPr>
        <p:spPr>
          <a:xfrm>
            <a:off x="643467" y="2638044"/>
            <a:ext cx="6242715" cy="3415622"/>
          </a:xfrm>
        </p:spPr>
        <p:txBody>
          <a:bodyPr>
            <a:normAutofit/>
          </a:bodyPr>
          <a:lstStyle/>
          <a:p>
            <a:pPr marL="0" indent="0">
              <a:lnSpc>
                <a:spcPct val="90000"/>
              </a:lnSpc>
              <a:buNone/>
            </a:pPr>
            <a:r>
              <a:rPr lang="da-DK" sz="15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I den dybdeborende dokumentar er formålet at afdække en sag. Det gøres typisk ved hjælp af en troværdig, </a:t>
            </a:r>
            <a:r>
              <a:rPr lang="da-DK" sz="15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alvidende tredjepersonsfortæller</a:t>
            </a:r>
            <a:r>
              <a:rPr lang="da-DK" sz="15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der som en "</a:t>
            </a:r>
            <a:r>
              <a:rPr lang="da-DK" sz="15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Voice of God</a:t>
            </a:r>
            <a:r>
              <a:rPr lang="da-DK" sz="15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og med stort overblik over sagen henvender sig direkte til seerne, typisk i form af et kommenterende lydspor (</a:t>
            </a:r>
            <a:r>
              <a:rPr lang="da-DK" sz="15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voice</a:t>
            </a:r>
            <a:r>
              <a:rPr lang="da-DK" sz="15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over). </a:t>
            </a:r>
          </a:p>
          <a:p>
            <a:pPr marL="0" indent="0">
              <a:lnSpc>
                <a:spcPct val="90000"/>
              </a:lnSpc>
              <a:buNone/>
            </a:pPr>
            <a:r>
              <a:rPr lang="da-DK" sz="15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Instruktøren er en detektiv</a:t>
            </a:r>
            <a:r>
              <a:rPr lang="da-DK" sz="15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Filmen er på jagt efter sandheden og fremlægger en central påstand eller tese, som den forsøger at underbygge. Billeder og scener fungerer derefter som belæg for påstanden. Kompositionen er ofte kronologisk fremadskridende og styret af en årsag/virknings-logik. Klipningen skal understøtte argumentationen. </a:t>
            </a:r>
          </a:p>
          <a:p>
            <a:pPr marL="0" indent="0">
              <a:lnSpc>
                <a:spcPct val="90000"/>
              </a:lnSpc>
              <a:buNone/>
            </a:pPr>
            <a:r>
              <a:rPr lang="da-DK" sz="15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Den dybdeborende dokumentar vil ofte have fokus på magtmisbrug eller dreje sig om sociale problemer og uheldige konsekvenser af politiske beslutninger</a:t>
            </a:r>
            <a:r>
              <a:rPr lang="da-DK" sz="15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Et eksempel på den Autoritativ/dybdeborende dokumentar er </a:t>
            </a:r>
            <a:r>
              <a:rPr lang="da-DK" sz="1500" i="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Gerningsstedet – Amagermanden </a:t>
            </a:r>
            <a:r>
              <a:rPr lang="da-DK" sz="15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(2014)</a:t>
            </a:r>
            <a:endParaRPr lang="da-DK"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da-DK" sz="1500" dirty="0">
              <a:solidFill>
                <a:schemeClr val="bg1"/>
              </a:solidFill>
            </a:endParaRPr>
          </a:p>
        </p:txBody>
      </p:sp>
      <p:pic>
        <p:nvPicPr>
          <p:cNvPr id="1028" name="Picture 4" descr="Et unikt indblik i politiets opklaringsarbejde">
            <a:extLst>
              <a:ext uri="{FF2B5EF4-FFF2-40B4-BE49-F238E27FC236}">
                <a16:creationId xmlns:a16="http://schemas.microsoft.com/office/drawing/2014/main" id="{27CBA2F8-E40D-43BF-7A2B-E0CB7DE7B1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032" r="14868" b="-1"/>
          <a:stretch/>
        </p:blipFill>
        <p:spPr bwMode="auto">
          <a:xfrm>
            <a:off x="8144299" y="638946"/>
            <a:ext cx="3388941" cy="262918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t unikt indblik i politiets opklaringsarbejde">
            <a:extLst>
              <a:ext uri="{FF2B5EF4-FFF2-40B4-BE49-F238E27FC236}">
                <a16:creationId xmlns:a16="http://schemas.microsoft.com/office/drawing/2014/main" id="{3CCE46CC-C225-7143-27B8-63E2668F22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900" r="-1" b="-1"/>
          <a:stretch/>
        </p:blipFill>
        <p:spPr bwMode="auto">
          <a:xfrm>
            <a:off x="8250868" y="3589867"/>
            <a:ext cx="3175804" cy="2463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789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lede 4" descr="Filmtekstur">
            <a:extLst>
              <a:ext uri="{FF2B5EF4-FFF2-40B4-BE49-F238E27FC236}">
                <a16:creationId xmlns:a16="http://schemas.microsoft.com/office/drawing/2014/main" id="{372288F0-053C-B7D1-3859-1521B3E23796}"/>
              </a:ext>
            </a:extLst>
          </p:cNvPr>
          <p:cNvPicPr>
            <a:picLocks noChangeAspect="1"/>
          </p:cNvPicPr>
          <p:nvPr/>
        </p:nvPicPr>
        <p:blipFill rotWithShape="1">
          <a:blip r:embed="rId2">
            <a:alphaModFix amt="40000"/>
          </a:blip>
          <a:srcRect t="7596" b="7177"/>
          <a:stretch/>
        </p:blipFill>
        <p:spPr>
          <a:xfrm>
            <a:off x="20" y="10"/>
            <a:ext cx="12191980" cy="6857990"/>
          </a:xfrm>
          <a:prstGeom prst="rect">
            <a:avLst/>
          </a:prstGeom>
        </p:spPr>
      </p:pic>
      <p:sp>
        <p:nvSpPr>
          <p:cNvPr id="2" name="Titel 1">
            <a:extLst>
              <a:ext uri="{FF2B5EF4-FFF2-40B4-BE49-F238E27FC236}">
                <a16:creationId xmlns:a16="http://schemas.microsoft.com/office/drawing/2014/main" id="{12CCDE4A-A19E-0DAC-BEB8-9B01019FB97E}"/>
              </a:ext>
            </a:extLst>
          </p:cNvPr>
          <p:cNvSpPr>
            <a:spLocks noGrp="1"/>
          </p:cNvSpPr>
          <p:nvPr>
            <p:ph type="title"/>
          </p:nvPr>
        </p:nvSpPr>
        <p:spPr>
          <a:xfrm>
            <a:off x="2231136" y="964692"/>
            <a:ext cx="7729728" cy="1188720"/>
          </a:xfrm>
          <a:noFill/>
          <a:ln>
            <a:solidFill>
              <a:srgbClr val="FFFFFF"/>
            </a:solidFill>
          </a:ln>
        </p:spPr>
        <p:txBody>
          <a:bodyPr>
            <a:normAutofit fontScale="90000"/>
          </a:bodyPr>
          <a:lstStyle/>
          <a:p>
            <a:r>
              <a:rPr lang="da-DK" dirty="0">
                <a:solidFill>
                  <a:schemeClr val="tx1"/>
                </a:solidFill>
              </a:rPr>
              <a:t>Overblik over den dybdeborende/autoritative dokumentar</a:t>
            </a:r>
          </a:p>
        </p:txBody>
      </p:sp>
      <p:graphicFrame>
        <p:nvGraphicFramePr>
          <p:cNvPr id="7" name="Pladsholder til indhold 2">
            <a:extLst>
              <a:ext uri="{FF2B5EF4-FFF2-40B4-BE49-F238E27FC236}">
                <a16:creationId xmlns:a16="http://schemas.microsoft.com/office/drawing/2014/main" id="{4EF40700-88D7-5408-92B8-5FA4C075B270}"/>
              </a:ext>
            </a:extLst>
          </p:cNvPr>
          <p:cNvGraphicFramePr>
            <a:graphicFrameLocks noGrp="1"/>
          </p:cNvGraphicFramePr>
          <p:nvPr>
            <p:ph idx="1"/>
            <p:extLst>
              <p:ext uri="{D42A27DB-BD31-4B8C-83A1-F6EECF244321}">
                <p14:modId xmlns:p14="http://schemas.microsoft.com/office/powerpoint/2010/main" val="241638590"/>
              </p:ext>
            </p:extLst>
          </p:nvPr>
        </p:nvGraphicFramePr>
        <p:xfrm>
          <a:off x="914400" y="2371724"/>
          <a:ext cx="10772774" cy="4314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304774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062" name="Rectangle 2061">
            <a:extLst>
              <a:ext uri="{FF2B5EF4-FFF2-40B4-BE49-F238E27FC236}">
                <a16:creationId xmlns:a16="http://schemas.microsoft.com/office/drawing/2014/main" id="{8DCA398B-8CB4-4C0C-89C6-A8AB6F78D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E4D2236-3451-96F0-73A4-9505A7536890}"/>
              </a:ext>
            </a:extLst>
          </p:cNvPr>
          <p:cNvSpPr>
            <a:spLocks noGrp="1"/>
          </p:cNvSpPr>
          <p:nvPr>
            <p:ph type="title"/>
          </p:nvPr>
        </p:nvSpPr>
        <p:spPr>
          <a:xfrm>
            <a:off x="804672" y="1290025"/>
            <a:ext cx="4475892" cy="1188720"/>
          </a:xfrm>
          <a:solidFill>
            <a:srgbClr val="FFFFFF"/>
          </a:solidFill>
          <a:ln>
            <a:solidFill>
              <a:srgbClr val="404040"/>
            </a:solidFill>
          </a:ln>
        </p:spPr>
        <p:txBody>
          <a:bodyPr>
            <a:normAutofit/>
          </a:bodyPr>
          <a:lstStyle/>
          <a:p>
            <a:r>
              <a:rPr lang="da-DK" dirty="0"/>
              <a:t>TJEK SELV!</a:t>
            </a:r>
          </a:p>
        </p:txBody>
      </p:sp>
      <p:sp>
        <p:nvSpPr>
          <p:cNvPr id="3" name="Pladsholder til indhold 2">
            <a:extLst>
              <a:ext uri="{FF2B5EF4-FFF2-40B4-BE49-F238E27FC236}">
                <a16:creationId xmlns:a16="http://schemas.microsoft.com/office/drawing/2014/main" id="{525B5D41-DB9E-7F8F-E48E-69A0D3CDCB34}"/>
              </a:ext>
            </a:extLst>
          </p:cNvPr>
          <p:cNvSpPr>
            <a:spLocks noGrp="1"/>
          </p:cNvSpPr>
          <p:nvPr>
            <p:ph idx="1"/>
          </p:nvPr>
        </p:nvSpPr>
        <p:spPr>
          <a:xfrm>
            <a:off x="371475" y="2858703"/>
            <a:ext cx="5372100" cy="3756410"/>
          </a:xfrm>
        </p:spPr>
        <p:txBody>
          <a:bodyPr>
            <a:normAutofit fontScale="92500" lnSpcReduction="10000"/>
          </a:bodyPr>
          <a:lstStyle/>
          <a:p>
            <a:pPr>
              <a:lnSpc>
                <a:spcPct val="90000"/>
              </a:lnSpc>
            </a:pPr>
            <a:endParaRPr lang="da-DK" sz="1400" dirty="0">
              <a:solidFill>
                <a:srgbClr val="FFFFFF"/>
              </a:solidFill>
            </a:endParaRPr>
          </a:p>
          <a:p>
            <a:pPr>
              <a:lnSpc>
                <a:spcPct val="90000"/>
              </a:lnSpc>
            </a:pPr>
            <a:r>
              <a:rPr lang="da-DK" sz="1600" b="1" dirty="0">
                <a:solidFill>
                  <a:srgbClr val="FFFFFF"/>
                </a:solidFill>
              </a:rPr>
              <a:t>Vi ser nu sammen anslaget (00.00-06:18) fra </a:t>
            </a:r>
            <a:r>
              <a:rPr lang="da-DK" sz="1600" b="1" i="1" dirty="0">
                <a:solidFill>
                  <a:srgbClr val="FFFFFF"/>
                </a:solidFill>
              </a:rPr>
              <a:t>Advokaternes tag-selv-bord </a:t>
            </a:r>
            <a:r>
              <a:rPr lang="da-DK" sz="1600" b="1" dirty="0">
                <a:solidFill>
                  <a:srgbClr val="FFFFFF"/>
                </a:solidFill>
              </a:rPr>
              <a:t>(DR 2015)</a:t>
            </a:r>
          </a:p>
          <a:p>
            <a:pPr>
              <a:lnSpc>
                <a:spcPct val="90000"/>
              </a:lnSpc>
            </a:pPr>
            <a:r>
              <a:rPr lang="da-DK" sz="1600" b="1" dirty="0">
                <a:solidFill>
                  <a:srgbClr val="FFFFFF"/>
                </a:solidFill>
              </a:rPr>
              <a:t>I grupper skal I besvare følgende:</a:t>
            </a:r>
          </a:p>
          <a:p>
            <a:pPr>
              <a:lnSpc>
                <a:spcPct val="90000"/>
              </a:lnSpc>
            </a:pPr>
            <a:endParaRPr lang="da-DK" sz="1600" b="1" dirty="0">
              <a:solidFill>
                <a:srgbClr val="FFFFFF"/>
              </a:solidFill>
            </a:endParaRPr>
          </a:p>
          <a:p>
            <a:pPr marL="342900" indent="-342900">
              <a:lnSpc>
                <a:spcPct val="90000"/>
              </a:lnSpc>
              <a:buFont typeface="+mj-lt"/>
              <a:buAutoNum type="arabicPeriod"/>
            </a:pPr>
            <a:r>
              <a:rPr lang="da-DK" sz="1400" dirty="0">
                <a:solidFill>
                  <a:srgbClr val="FFFFFF"/>
                </a:solidFill>
              </a:rPr>
              <a:t>Redegør for hvad der kendetegner et ‘anslag’ (berettermodellen)</a:t>
            </a:r>
          </a:p>
          <a:p>
            <a:pPr marL="342900" indent="-342900">
              <a:lnSpc>
                <a:spcPct val="90000"/>
              </a:lnSpc>
              <a:buFont typeface="+mj-lt"/>
              <a:buAutoNum type="arabicPeriod"/>
            </a:pPr>
            <a:r>
              <a:rPr lang="da-DK" sz="1400" dirty="0">
                <a:solidFill>
                  <a:srgbClr val="FFFFFF"/>
                </a:solidFill>
              </a:rPr>
              <a:t>Hvordan passer denne dokumentar til det, du nu ved om den autoritative dokumentar?</a:t>
            </a:r>
          </a:p>
          <a:p>
            <a:pPr marL="342900" indent="-342900">
              <a:lnSpc>
                <a:spcPct val="90000"/>
              </a:lnSpc>
              <a:buFont typeface="+mj-lt"/>
              <a:buAutoNum type="arabicPeriod"/>
            </a:pPr>
            <a:r>
              <a:rPr lang="da-DK" sz="1400" dirty="0">
                <a:solidFill>
                  <a:srgbClr val="FFFFFF"/>
                </a:solidFill>
              </a:rPr>
              <a:t>Hvordan bruges ‘Voice of God’ i anslaget? – hvordan hjælper den seeren?</a:t>
            </a:r>
          </a:p>
          <a:p>
            <a:pPr marL="342900" indent="-342900">
              <a:lnSpc>
                <a:spcPct val="90000"/>
              </a:lnSpc>
              <a:buFont typeface="+mj-lt"/>
              <a:buAutoNum type="arabicPeriod"/>
            </a:pPr>
            <a:r>
              <a:rPr lang="da-DK" sz="1400" dirty="0">
                <a:solidFill>
                  <a:srgbClr val="FFFFFF"/>
                </a:solidFill>
              </a:rPr>
              <a:t>Hvilke interviews er med? (ekspertinterviews (eksperter med viden?), erfaringsinterviews (fx ofre/vidner), konfrontationsinterviews (fat i skurken), partsinterviews (to el. flere med forskellige holdninger i samme interview)</a:t>
            </a:r>
          </a:p>
          <a:p>
            <a:pPr marL="342900" indent="-342900">
              <a:lnSpc>
                <a:spcPct val="90000"/>
              </a:lnSpc>
              <a:buFont typeface="+mj-lt"/>
              <a:buAutoNum type="arabicPeriod"/>
            </a:pPr>
            <a:r>
              <a:rPr lang="da-DK" sz="1400" dirty="0">
                <a:solidFill>
                  <a:srgbClr val="FFFFFF"/>
                </a:solidFill>
              </a:rPr>
              <a:t>Hvilke andre virkemidler benyttes der – og med hvilket formål (brug fagbegreber, ellers 10 armbøjninger!)</a:t>
            </a:r>
          </a:p>
          <a:p>
            <a:pPr>
              <a:lnSpc>
                <a:spcPct val="90000"/>
              </a:lnSpc>
            </a:pPr>
            <a:endParaRPr lang="da-DK" sz="1300" dirty="0">
              <a:solidFill>
                <a:srgbClr val="FFFFFF"/>
              </a:solidFill>
            </a:endParaRPr>
          </a:p>
        </p:txBody>
      </p:sp>
      <p:sp>
        <p:nvSpPr>
          <p:cNvPr id="2064" name="Rectangle 2063">
            <a:extLst>
              <a:ext uri="{FF2B5EF4-FFF2-40B4-BE49-F238E27FC236}">
                <a16:creationId xmlns:a16="http://schemas.microsoft.com/office/drawing/2014/main" id="{9E8345C6-0280-4226-BD83-7333BA6C3A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6" name="Rectangle 2065">
            <a:extLst>
              <a:ext uri="{FF2B5EF4-FFF2-40B4-BE49-F238E27FC236}">
                <a16:creationId xmlns:a16="http://schemas.microsoft.com/office/drawing/2014/main" id="{99823778-D290-4538-B146-1F73C3755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843"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VIDEO Se hele dokumentaren 'Advokaternes tag-selv bord' her | Penge | DR">
            <a:extLst>
              <a:ext uri="{FF2B5EF4-FFF2-40B4-BE49-F238E27FC236}">
                <a16:creationId xmlns:a16="http://schemas.microsoft.com/office/drawing/2014/main" id="{61F6DB98-6550-C842-FDB4-7DC9BF8E27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112" r="36212"/>
          <a:stretch/>
        </p:blipFill>
        <p:spPr bwMode="auto">
          <a:xfrm>
            <a:off x="7208520" y="1126397"/>
            <a:ext cx="3867912" cy="4288536"/>
          </a:xfrm>
          <a:prstGeom prst="rect">
            <a:avLst/>
          </a:prstGeom>
          <a:noFill/>
          <a:ln w="31750">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308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F7EAFAA4-859B-42B4-AC85-F32CFE695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9085"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5E03CFB-E05D-818E-1693-A3D3B90CF0EB}"/>
              </a:ext>
            </a:extLst>
          </p:cNvPr>
          <p:cNvSpPr>
            <a:spLocks noGrp="1"/>
          </p:cNvSpPr>
          <p:nvPr>
            <p:ph type="title"/>
          </p:nvPr>
        </p:nvSpPr>
        <p:spPr>
          <a:xfrm>
            <a:off x="6923757" y="1290025"/>
            <a:ext cx="4475892" cy="1188720"/>
          </a:xfrm>
          <a:solidFill>
            <a:srgbClr val="FFFFFF"/>
          </a:solidFill>
          <a:ln>
            <a:solidFill>
              <a:srgbClr val="404040"/>
            </a:solidFill>
          </a:ln>
        </p:spPr>
        <p:txBody>
          <a:bodyPr>
            <a:normAutofit/>
          </a:bodyPr>
          <a:lstStyle/>
          <a:p>
            <a:r>
              <a:rPr lang="da-DK" dirty="0"/>
              <a:t>Tjek selv!</a:t>
            </a:r>
          </a:p>
        </p:txBody>
      </p:sp>
      <p:sp>
        <p:nvSpPr>
          <p:cNvPr id="3081" name="Rectangle 3080">
            <a:extLst>
              <a:ext uri="{FF2B5EF4-FFF2-40B4-BE49-F238E27FC236}">
                <a16:creationId xmlns:a16="http://schemas.microsoft.com/office/drawing/2014/main" id="{B3855DB9-46C3-47FA-992C-FC2BE58A73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966"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3" name="Rectangle 3082">
            <a:extLst>
              <a:ext uri="{FF2B5EF4-FFF2-40B4-BE49-F238E27FC236}">
                <a16:creationId xmlns:a16="http://schemas.microsoft.com/office/drawing/2014/main" id="{A2B401D5-BF67-49A4-8617-0C6BD886C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777"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Amagermanden - Viaplay">
            <a:extLst>
              <a:ext uri="{FF2B5EF4-FFF2-40B4-BE49-F238E27FC236}">
                <a16:creationId xmlns:a16="http://schemas.microsoft.com/office/drawing/2014/main" id="{05EEF9E9-D6BC-5C0E-FB22-67F37CF5D1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129" r="24194"/>
          <a:stretch/>
        </p:blipFill>
        <p:spPr bwMode="auto">
          <a:xfrm>
            <a:off x="1132454" y="1126397"/>
            <a:ext cx="3867912" cy="4288536"/>
          </a:xfrm>
          <a:prstGeom prst="rect">
            <a:avLst/>
          </a:prstGeom>
          <a:noFill/>
          <a:extLst>
            <a:ext uri="{909E8E84-426E-40DD-AFC4-6F175D3DCCD1}">
              <a14:hiddenFill xmlns:a14="http://schemas.microsoft.com/office/drawing/2010/main">
                <a:solidFill>
                  <a:srgbClr val="FFFFFF"/>
                </a:solidFill>
              </a14:hiddenFill>
            </a:ext>
          </a:extLst>
        </p:spPr>
      </p:pic>
      <p:sp>
        <p:nvSpPr>
          <p:cNvPr id="3" name="Pladsholder til indhold 2">
            <a:extLst>
              <a:ext uri="{FF2B5EF4-FFF2-40B4-BE49-F238E27FC236}">
                <a16:creationId xmlns:a16="http://schemas.microsoft.com/office/drawing/2014/main" id="{39534900-8850-FF92-857A-36470EABC73D}"/>
              </a:ext>
            </a:extLst>
          </p:cNvPr>
          <p:cNvSpPr>
            <a:spLocks noGrp="1"/>
          </p:cNvSpPr>
          <p:nvPr>
            <p:ph idx="1"/>
          </p:nvPr>
        </p:nvSpPr>
        <p:spPr>
          <a:xfrm>
            <a:off x="6500812" y="2858703"/>
            <a:ext cx="5329237" cy="3770697"/>
          </a:xfrm>
        </p:spPr>
        <p:txBody>
          <a:bodyPr>
            <a:normAutofit fontScale="92500" lnSpcReduction="20000"/>
          </a:bodyPr>
          <a:lstStyle/>
          <a:p>
            <a:r>
              <a:rPr lang="da-DK" b="1" dirty="0">
                <a:solidFill>
                  <a:srgbClr val="FFFFFF"/>
                </a:solidFill>
              </a:rPr>
              <a:t>Vi ser nu sammen </a:t>
            </a:r>
            <a:r>
              <a:rPr lang="da-DK" b="1" i="1" dirty="0">
                <a:solidFill>
                  <a:srgbClr val="FFFFFF"/>
                </a:solidFill>
              </a:rPr>
              <a:t>Gerningsstedet– Amagermanden </a:t>
            </a:r>
            <a:r>
              <a:rPr lang="da-DK" b="1" dirty="0">
                <a:solidFill>
                  <a:srgbClr val="FFFFFF"/>
                </a:solidFill>
              </a:rPr>
              <a:t>(00:00-09.00),(TV2 Play, 2014) som er dybdeborende, men mere dramatisk.</a:t>
            </a:r>
          </a:p>
          <a:p>
            <a:endParaRPr lang="da-DK" b="1" dirty="0">
              <a:solidFill>
                <a:srgbClr val="FFFFFF"/>
              </a:solidFill>
            </a:endParaRPr>
          </a:p>
          <a:p>
            <a:r>
              <a:rPr lang="da-DK" b="1" dirty="0">
                <a:solidFill>
                  <a:srgbClr val="FFFFFF"/>
                </a:solidFill>
              </a:rPr>
              <a:t>Besvar nu følgende:</a:t>
            </a:r>
          </a:p>
          <a:p>
            <a:endParaRPr lang="da-DK" dirty="0">
              <a:solidFill>
                <a:srgbClr val="FFFFFF"/>
              </a:solidFill>
            </a:endParaRPr>
          </a:p>
          <a:p>
            <a:r>
              <a:rPr lang="da-DK" dirty="0">
                <a:solidFill>
                  <a:srgbClr val="FFFFFF"/>
                </a:solidFill>
              </a:rPr>
              <a:t>Hvordan bruger dokumentaren træk fra den dybdeborende/autoritative dokumentar?</a:t>
            </a:r>
          </a:p>
          <a:p>
            <a:r>
              <a:rPr lang="da-DK" dirty="0">
                <a:solidFill>
                  <a:srgbClr val="FFFFFF"/>
                </a:solidFill>
              </a:rPr>
              <a:t>Hvordan bruges de filmiske virkemidler til at skabe spænding og til at dramatisere? </a:t>
            </a:r>
          </a:p>
          <a:p>
            <a:r>
              <a:rPr lang="da-DK" dirty="0">
                <a:solidFill>
                  <a:srgbClr val="FFFFFF"/>
                </a:solidFill>
              </a:rPr>
              <a:t>Lav en sammenligning med </a:t>
            </a:r>
            <a:r>
              <a:rPr lang="da-DK" i="1" dirty="0">
                <a:solidFill>
                  <a:srgbClr val="FFFFFF"/>
                </a:solidFill>
              </a:rPr>
              <a:t>Advokaternes tag-selv-bord</a:t>
            </a:r>
            <a:r>
              <a:rPr lang="da-DK" dirty="0">
                <a:solidFill>
                  <a:srgbClr val="FFFFFF"/>
                </a:solidFill>
              </a:rPr>
              <a:t>. Hvilke ligheder og forskelle er der på de to dokumentarprogrammer? Og hvorfor hvorfor tilhører de begge denne dokumentarfilmtype?</a:t>
            </a:r>
          </a:p>
          <a:p>
            <a:endParaRPr lang="da-DK" dirty="0">
              <a:solidFill>
                <a:srgbClr val="FFFFFF"/>
              </a:solidFill>
            </a:endParaRPr>
          </a:p>
          <a:p>
            <a:endParaRPr lang="da-DK" dirty="0">
              <a:solidFill>
                <a:srgbClr val="FFFFFF"/>
              </a:solidFill>
            </a:endParaRPr>
          </a:p>
          <a:p>
            <a:endParaRPr lang="da-DK" dirty="0">
              <a:solidFill>
                <a:srgbClr val="FFFFFF"/>
              </a:solidFill>
            </a:endParaRPr>
          </a:p>
        </p:txBody>
      </p:sp>
    </p:spTree>
    <p:extLst>
      <p:ext uri="{BB962C8B-B14F-4D97-AF65-F5344CB8AC3E}">
        <p14:creationId xmlns:p14="http://schemas.microsoft.com/office/powerpoint/2010/main" val="1334942404"/>
      </p:ext>
    </p:extLst>
  </p:cSld>
  <p:clrMapOvr>
    <a:masterClrMapping/>
  </p:clrMapOvr>
</p:sld>
</file>

<file path=ppt/theme/theme1.xml><?xml version="1.0" encoding="utf-8"?>
<a:theme xmlns:a="http://schemas.openxmlformats.org/drawingml/2006/main" name="Pakke">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Pakke</Template>
  <TotalTime>4096</TotalTime>
  <Words>518</Words>
  <Application>Microsoft Macintosh PowerPoint</Application>
  <PresentationFormat>Widescreen</PresentationFormat>
  <Paragraphs>36</Paragraphs>
  <Slides>4</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4</vt:i4>
      </vt:variant>
    </vt:vector>
  </HeadingPairs>
  <TitlesOfParts>
    <vt:vector size="9" baseType="lpstr">
      <vt:lpstr>Arial</vt:lpstr>
      <vt:lpstr>Calibri</vt:lpstr>
      <vt:lpstr>Calibri Light</vt:lpstr>
      <vt:lpstr>Gill Sans MT</vt:lpstr>
      <vt:lpstr>Pakke</vt:lpstr>
      <vt:lpstr>2.  Den dybdeborende/autoritative dokumentar ”Voice of God”  </vt:lpstr>
      <vt:lpstr>Overblik over den dybdeborende/autoritative dokumentar</vt:lpstr>
      <vt:lpstr>TJEK SELV!</vt:lpstr>
      <vt:lpstr>Tjek selv!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”Kreativ bearbejdning af virkeligheden”  Dokumentarfilmtyper</dc:title>
  <dc:creator>Pia Bjerre</dc:creator>
  <cp:lastModifiedBy>Pia Bjerre</cp:lastModifiedBy>
  <cp:revision>20</cp:revision>
  <dcterms:created xsi:type="dcterms:W3CDTF">2024-02-19T13:42:42Z</dcterms:created>
  <dcterms:modified xsi:type="dcterms:W3CDTF">2025-02-20T11:18:31Z</dcterms:modified>
</cp:coreProperties>
</file>