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5.xml" ContentType="application/vnd.openxmlformats-officedocument.presentationml.notesSlide+xml"/>
  <Override PartName="/ppt/tags/tag11.xml" ContentType="application/vnd.openxmlformats-officedocument.presentationml.tags+xml"/>
  <Override PartName="/ppt/notesSlides/notesSlide6.xml" ContentType="application/vnd.openxmlformats-officedocument.presentationml.notesSlide+xml"/>
  <Override PartName="/ppt/tags/tag12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523" r:id="rId2"/>
    <p:sldId id="692" r:id="rId3"/>
    <p:sldId id="631" r:id="rId4"/>
    <p:sldId id="633" r:id="rId5"/>
    <p:sldId id="768" r:id="rId6"/>
    <p:sldId id="635" r:id="rId7"/>
    <p:sldId id="578" r:id="rId8"/>
    <p:sldId id="729" r:id="rId9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A7B568-FF32-40BB-ABBD-61F58B3D9B0A}" type="datetimeFigureOut">
              <a:rPr lang="da-DK" smtClean="0"/>
              <a:t>13-05-2026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117F0D-C75F-40F3-A2DE-08405B0D4A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90016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>
            <a:extLst>
              <a:ext uri="{FF2B5EF4-FFF2-40B4-BE49-F238E27FC236}">
                <a16:creationId xmlns:a16="http://schemas.microsoft.com/office/drawing/2014/main" id="{16D8629A-8175-47F4-8DDB-C11AB6354F9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>
            <a:extLst>
              <a:ext uri="{FF2B5EF4-FFF2-40B4-BE49-F238E27FC236}">
                <a16:creationId xmlns:a16="http://schemas.microsoft.com/office/drawing/2014/main" id="{B7C3BA85-2F3B-4E0B-BA4B-4CF11F1776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>
            <a:extLst>
              <a:ext uri="{FF2B5EF4-FFF2-40B4-BE49-F238E27FC236}">
                <a16:creationId xmlns:a16="http://schemas.microsoft.com/office/drawing/2014/main" id="{84C71468-252D-4CC9-947C-807CB8F6E0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86042605-AD9F-4212-B52A-900327A942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>
            <a:extLst>
              <a:ext uri="{FF2B5EF4-FFF2-40B4-BE49-F238E27FC236}">
                <a16:creationId xmlns:a16="http://schemas.microsoft.com/office/drawing/2014/main" id="{A171E62E-1743-4EA5-99F9-DD5425A5197C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 anchor="b"/>
          <a:lstStyle>
            <a:lvl1pPr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r"/>
            <a:fld id="{FCC1021C-F7CA-4A0E-9C3D-11448125CAC1}" type="slidenum">
              <a:rPr lang="en-US" altLang="en-US" sz="1300"/>
              <a:pPr algn="r"/>
              <a:t>4</a:t>
            </a:fld>
            <a:endParaRPr lang="en-US" altLang="en-US" sz="1300"/>
          </a:p>
        </p:txBody>
      </p:sp>
      <p:sp>
        <p:nvSpPr>
          <p:cNvPr id="94211" name="Rectangle 2">
            <a:extLst>
              <a:ext uri="{FF2B5EF4-FFF2-40B4-BE49-F238E27FC236}">
                <a16:creationId xmlns:a16="http://schemas.microsoft.com/office/drawing/2014/main" id="{CF4E43C7-3FFB-469F-A9B5-F68B04F05A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>
            <a:extLst>
              <a:ext uri="{FF2B5EF4-FFF2-40B4-BE49-F238E27FC236}">
                <a16:creationId xmlns:a16="http://schemas.microsoft.com/office/drawing/2014/main" id="{16400A86-B0C5-438B-859C-C12239C19E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>
            <a:extLst>
              <a:ext uri="{FF2B5EF4-FFF2-40B4-BE49-F238E27FC236}">
                <a16:creationId xmlns:a16="http://schemas.microsoft.com/office/drawing/2014/main" id="{296AFD38-D331-4CCC-BFAE-5D2E7F88904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>
            <a:extLst>
              <a:ext uri="{FF2B5EF4-FFF2-40B4-BE49-F238E27FC236}">
                <a16:creationId xmlns:a16="http://schemas.microsoft.com/office/drawing/2014/main" id="{E10DA465-0B08-4852-8EBB-4A29F50F69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>
            <a:extLst>
              <a:ext uri="{FF2B5EF4-FFF2-40B4-BE49-F238E27FC236}">
                <a16:creationId xmlns:a16="http://schemas.microsoft.com/office/drawing/2014/main" id="{05A2FEBE-AE64-4BED-8016-05DBF3976D3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 anchor="b"/>
          <a:lstStyle>
            <a:lvl1pPr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r"/>
            <a:fld id="{7618AA7F-4769-46C7-AA27-F686398EB7D1}" type="slidenum">
              <a:rPr lang="en-US" altLang="en-US" sz="1300"/>
              <a:pPr algn="r"/>
              <a:t>6</a:t>
            </a:fld>
            <a:endParaRPr lang="en-US" altLang="en-US" sz="1300"/>
          </a:p>
        </p:txBody>
      </p:sp>
      <p:sp>
        <p:nvSpPr>
          <p:cNvPr id="98307" name="Rectangle 2">
            <a:extLst>
              <a:ext uri="{FF2B5EF4-FFF2-40B4-BE49-F238E27FC236}">
                <a16:creationId xmlns:a16="http://schemas.microsoft.com/office/drawing/2014/main" id="{B6282DED-2EB4-4D07-878F-C2F3167946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>
            <a:extLst>
              <a:ext uri="{FF2B5EF4-FFF2-40B4-BE49-F238E27FC236}">
                <a16:creationId xmlns:a16="http://schemas.microsoft.com/office/drawing/2014/main" id="{00ECAD7C-C0AF-4336-AAA0-19BC58BD7D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>
            <a:extLst>
              <a:ext uri="{FF2B5EF4-FFF2-40B4-BE49-F238E27FC236}">
                <a16:creationId xmlns:a16="http://schemas.microsoft.com/office/drawing/2014/main" id="{89BD8160-7A2E-49D5-A26C-3936ACDC3C4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>
            <a:extLst>
              <a:ext uri="{FF2B5EF4-FFF2-40B4-BE49-F238E27FC236}">
                <a16:creationId xmlns:a16="http://schemas.microsoft.com/office/drawing/2014/main" id="{02B9218F-FB15-43D7-91C2-AC227327D7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0563" y="4362450"/>
            <a:ext cx="5514975" cy="413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>
            <a:extLst>
              <a:ext uri="{FF2B5EF4-FFF2-40B4-BE49-F238E27FC236}">
                <a16:creationId xmlns:a16="http://schemas.microsoft.com/office/drawing/2014/main" id="{4F3918D7-0374-4C9F-9C82-502AC04A92D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>
            <a:extLst>
              <a:ext uri="{FF2B5EF4-FFF2-40B4-BE49-F238E27FC236}">
                <a16:creationId xmlns:a16="http://schemas.microsoft.com/office/drawing/2014/main" id="{0095617E-55E5-4B7D-BF56-9F70683F25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0563" y="4362450"/>
            <a:ext cx="5514975" cy="413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93DFF3-BB4B-5D35-B399-FD5129CE1B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BD3A272C-7B90-4B1F-CD1C-EF2AA08682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9B7AD60-3DC6-C919-6B12-19232C478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B10F5-24E7-470A-83DA-C81C8EC18C9E}" type="datetimeFigureOut">
              <a:rPr lang="da-DK" smtClean="0"/>
              <a:t>13-05-2026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8124FA5-7601-DCB4-1B20-1966A229A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F34701D-FA39-CF99-2FA9-EBB3EC28B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4A4D2-AE4B-454B-904B-BD35E35AE2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85482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D69AA4-CEC6-3C20-3326-57D250A38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1F9EDCF8-A817-95BC-B8B5-A186D7D7CD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2395D1C-1092-B422-1C59-5794226A7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B10F5-24E7-470A-83DA-C81C8EC18C9E}" type="datetimeFigureOut">
              <a:rPr lang="da-DK" smtClean="0"/>
              <a:t>13-05-2026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B11B1BA-4EF7-946A-2AFF-0BC2161A5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D29E0C9-67A3-B93A-60FF-3BD20E1A8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4A4D2-AE4B-454B-904B-BD35E35AE2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80436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E3CC9C06-2D97-AD1C-7EED-0CB0D63F24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518893E5-26E2-6E4C-ED9B-DB0036D175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A9BE9FD-6C9E-3862-0DD2-86C808AC2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B10F5-24E7-470A-83DA-C81C8EC18C9E}" type="datetimeFigureOut">
              <a:rPr lang="da-DK" smtClean="0"/>
              <a:t>13-05-2026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06D7F60-2697-849B-ACBE-CE8775506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BEDED23-3275-521B-167F-CD0C1DA4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4A4D2-AE4B-454B-904B-BD35E35AE2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3601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7ACB55-B911-D041-D253-9CD55711E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524F27F-70D9-33A1-2F94-0077106197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75C37EE-B3BF-DCD6-2D6B-EABBD2D97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B10F5-24E7-470A-83DA-C81C8EC18C9E}" type="datetimeFigureOut">
              <a:rPr lang="da-DK" smtClean="0"/>
              <a:t>13-05-2026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05BE9BE-7CBE-93A2-2C7F-997545876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8AB3E60-7A08-B342-6EAC-901B28BBC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4A4D2-AE4B-454B-904B-BD35E35AE2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6053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1BD3C6-A9EC-B10D-C29C-A9B43B60A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06CE6B3-C9B5-0B9F-1196-76AA15B3C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9C5FC2D-0342-8C00-F0A7-FC64B2E25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B10F5-24E7-470A-83DA-C81C8EC18C9E}" type="datetimeFigureOut">
              <a:rPr lang="da-DK" smtClean="0"/>
              <a:t>13-05-2026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39553EC-C54F-9DE0-AB72-5343EBC9E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D3D0D8A-B5F5-548F-8EFA-16F63BE3B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4A4D2-AE4B-454B-904B-BD35E35AE2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108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FA116A-EFD6-D6D6-1A31-817A8BB22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BB9F086-E257-69A3-FA0F-5282194ADC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6A143D2-7C20-79BD-BD3D-FE131749A2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73F269B-5CA6-8734-2347-DE4547654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B10F5-24E7-470A-83DA-C81C8EC18C9E}" type="datetimeFigureOut">
              <a:rPr lang="da-DK" smtClean="0"/>
              <a:t>13-05-2026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D903B92-0B9D-1607-5C32-039389578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8BDB622-A832-3638-7E93-244B6AA45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4A4D2-AE4B-454B-904B-BD35E35AE2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74564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61B575-13C4-9BB4-B8A0-FADCE6806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7C93AD1-B580-C737-437E-27C4BA73CB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A12868D-F410-C17D-B006-029CC676B0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6F8C4A57-FAE6-85FC-6C49-637C97735F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250150F9-54C4-16EF-B71F-44C4418802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074C98AD-FC2D-F58E-6BEB-76663AFC6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B10F5-24E7-470A-83DA-C81C8EC18C9E}" type="datetimeFigureOut">
              <a:rPr lang="da-DK" smtClean="0"/>
              <a:t>13-05-2026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C38CA3D2-19BC-C2F4-7C3D-0A26A9EC9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5BF67AEB-BB93-8504-EDC4-42C846E22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4A4D2-AE4B-454B-904B-BD35E35AE2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78745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0C81C8-3FC9-8362-12F6-3BAB564F6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7051EFED-BC85-765E-9507-D137E902E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B10F5-24E7-470A-83DA-C81C8EC18C9E}" type="datetimeFigureOut">
              <a:rPr lang="da-DK" smtClean="0"/>
              <a:t>13-05-2026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D53D1E6D-DE54-F6A5-022E-BBDFE1EF5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727450AB-AB55-2FFD-72D5-D6B7D0506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4A4D2-AE4B-454B-904B-BD35E35AE2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56770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80B8C203-5E56-EBBE-3834-B8CD41CEA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B10F5-24E7-470A-83DA-C81C8EC18C9E}" type="datetimeFigureOut">
              <a:rPr lang="da-DK" smtClean="0"/>
              <a:t>13-05-2026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99AD1296-D8BF-8C8E-ABB1-8C630634A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4F53190D-E344-4093-BCF0-5E6427DA0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4A4D2-AE4B-454B-904B-BD35E35AE2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9749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5A5623-5AFD-BBCA-8265-485F0E0DE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7F86183-0896-4112-9A04-8BC223A0FD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6B2FE12F-24CB-6A4B-F5B9-43013124AC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69497BD-4171-D1AA-278C-4281DE3DE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B10F5-24E7-470A-83DA-C81C8EC18C9E}" type="datetimeFigureOut">
              <a:rPr lang="da-DK" smtClean="0"/>
              <a:t>13-05-2026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2CADC18-6AC1-9B41-D4B4-26D3C2596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E3D034D-DBA5-5C18-D07B-D90D70669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4A4D2-AE4B-454B-904B-BD35E35AE2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2152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4A29B2-0132-BB4C-2CEE-3834FEDCD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370656E4-3D67-208A-7E9C-B5341DC839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45035BAC-8AD8-19D8-A4AA-950ECC45B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5992275-D4EC-19ED-F5B0-101E8AAF3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B10F5-24E7-470A-83DA-C81C8EC18C9E}" type="datetimeFigureOut">
              <a:rPr lang="da-DK" smtClean="0"/>
              <a:t>13-05-2026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D5ADAC9-4EF1-12D6-BA09-20C76A63E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76FF664-20E0-E3B5-4521-C1372325C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4A4D2-AE4B-454B-904B-BD35E35AE2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12130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599B28D3-07BE-6467-95A3-1E4988861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DB7CC5A-63D0-B6F6-365C-87586F6EB2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A074185-39C0-B28B-A639-0BD18E7958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BB10F5-24E7-470A-83DA-C81C8EC18C9E}" type="datetimeFigureOut">
              <a:rPr lang="da-DK" smtClean="0"/>
              <a:t>13-05-2026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A90C654-0158-90DB-8C09-8829763621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492935A-049C-FE21-1843-89E3BE6B57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D4A4D2-AE4B-454B-904B-BD35E35AE2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81484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Relationship Id="rId9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audio" Target="../media/media1.WAV"/><Relationship Id="rId7" Type="http://schemas.openxmlformats.org/officeDocument/2006/relationships/notesSlide" Target="../notesSlides/notesSlide3.xml"/><Relationship Id="rId2" Type="http://schemas.microsoft.com/office/2007/relationships/media" Target="../media/media1.WAV"/><Relationship Id="rId1" Type="http://schemas.openxmlformats.org/officeDocument/2006/relationships/tags" Target="../tags/tag4.xml"/><Relationship Id="rId6" Type="http://schemas.openxmlformats.org/officeDocument/2006/relationships/slideLayout" Target="../slideLayouts/slideLayout7.xml"/><Relationship Id="rId5" Type="http://schemas.openxmlformats.org/officeDocument/2006/relationships/tags" Target="../tags/tag6.xml"/><Relationship Id="rId4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audio" Target="../media/media1.WAV"/><Relationship Id="rId7" Type="http://schemas.openxmlformats.org/officeDocument/2006/relationships/notesSlide" Target="../notesSlides/notesSlide5.xml"/><Relationship Id="rId2" Type="http://schemas.microsoft.com/office/2007/relationships/media" Target="../media/media1.WAV"/><Relationship Id="rId1" Type="http://schemas.openxmlformats.org/officeDocument/2006/relationships/tags" Target="../tags/tag8.xml"/><Relationship Id="rId6" Type="http://schemas.openxmlformats.org/officeDocument/2006/relationships/slideLayout" Target="../slideLayouts/slideLayout7.xml"/><Relationship Id="rId5" Type="http://schemas.openxmlformats.org/officeDocument/2006/relationships/tags" Target="../tags/tag10.xml"/><Relationship Id="rId4" Type="http://schemas.openxmlformats.org/officeDocument/2006/relationships/tags" Target="../tags/tag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Relationship Id="rId6" Type="http://schemas.openxmlformats.org/officeDocument/2006/relationships/image" Target="../media/image11.jpeg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506" name="Rectangle 2">
            <a:extLst>
              <a:ext uri="{FF2B5EF4-FFF2-40B4-BE49-F238E27FC236}">
                <a16:creationId xmlns:a16="http://schemas.microsoft.com/office/drawing/2014/main" id="{D1A125AC-0E87-444A-8FF8-561BA7B139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32088" y="1"/>
            <a:ext cx="6629400" cy="942975"/>
          </a:xfrm>
        </p:spPr>
        <p:txBody>
          <a:bodyPr vert="horz" lIns="92075" tIns="46038" rIns="92075" bIns="46038" rtlCol="0" anchor="ctr">
            <a:normAutofit/>
          </a:bodyPr>
          <a:lstStyle/>
          <a:p>
            <a:pPr eaLnBrk="1" hangingPunct="1">
              <a:defRPr/>
            </a:pPr>
            <a:r>
              <a:rPr lang="da-DK" sz="3600" b="1" noProof="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Tryk</a:t>
            </a: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D1D8E5A1-CB66-40D7-B7C5-86148AB2B8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5789" y="987426"/>
            <a:ext cx="5468937" cy="1277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marL="285750" indent="-2857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25000"/>
              </a:spcAft>
              <a:buClr>
                <a:srgbClr val="FF9900"/>
              </a:buClr>
              <a:buSzPct val="75000"/>
              <a:buFont typeface="Monotype Sorts" pitchFamily="2" charset="2"/>
              <a:buChar char="l"/>
              <a:defRPr/>
            </a:pPr>
            <a:r>
              <a:rPr lang="da-DK" sz="2800" b="1" noProof="0" dirty="0">
                <a:solidFill>
                  <a:srgbClr val="000066"/>
                </a:solidFill>
                <a:latin typeface="Arial" panose="020B0604020202020204" pitchFamily="34" charset="0"/>
              </a:rPr>
              <a:t> Tryk  =  Kraft /  Areal</a:t>
            </a:r>
          </a:p>
          <a:p>
            <a:pPr lvl="1" eaLnBrk="0" fontAlgn="base" hangingPunct="0">
              <a:spcBef>
                <a:spcPct val="50000"/>
              </a:spcBef>
              <a:spcAft>
                <a:spcPct val="25000"/>
              </a:spcAft>
              <a:buClr>
                <a:srgbClr val="FFFF00"/>
              </a:buClr>
              <a:buSzPct val="75000"/>
              <a:buFont typeface="Monotype Sorts" pitchFamily="2" charset="2"/>
              <a:buChar char="è"/>
              <a:defRPr/>
            </a:pPr>
            <a:r>
              <a:rPr lang="da-DK" b="1" noProof="0" dirty="0">
                <a:solidFill>
                  <a:srgbClr val="000066"/>
                </a:solidFill>
                <a:latin typeface="Arial" panose="020B0604020202020204" pitchFamily="34" charset="0"/>
              </a:rPr>
              <a:t>  Enhed: N/m</a:t>
            </a:r>
            <a:r>
              <a:rPr lang="da-DK" b="1" baseline="30000" noProof="0" dirty="0">
                <a:solidFill>
                  <a:srgbClr val="000066"/>
                </a:solidFill>
                <a:latin typeface="Arial" panose="020B0604020202020204" pitchFamily="34" charset="0"/>
              </a:rPr>
              <a:t>2</a:t>
            </a:r>
            <a:r>
              <a:rPr lang="da-DK" b="1" noProof="0" dirty="0">
                <a:solidFill>
                  <a:srgbClr val="000066"/>
                </a:solidFill>
                <a:latin typeface="Arial" panose="020B0604020202020204" pitchFamily="34" charset="0"/>
              </a:rPr>
              <a:t>  </a:t>
            </a:r>
            <a:r>
              <a:rPr lang="da-DK" b="1" noProof="0" dirty="0">
                <a:solidFill>
                  <a:srgbClr val="000066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= </a:t>
            </a:r>
            <a:r>
              <a:rPr lang="da-DK" b="1" noProof="0" dirty="0">
                <a:solidFill>
                  <a:srgbClr val="000066"/>
                </a:solidFill>
                <a:latin typeface="Arial" panose="020B0604020202020204" pitchFamily="34" charset="0"/>
              </a:rPr>
              <a:t> Pascal</a:t>
            </a:r>
          </a:p>
        </p:txBody>
      </p:sp>
      <p:grpSp>
        <p:nvGrpSpPr>
          <p:cNvPr id="661508" name="Group 4">
            <a:extLst>
              <a:ext uri="{FF2B5EF4-FFF2-40B4-BE49-F238E27FC236}">
                <a16:creationId xmlns:a16="http://schemas.microsoft.com/office/drawing/2014/main" id="{6D765131-8760-4560-8B3F-6898A9C36311}"/>
              </a:ext>
            </a:extLst>
          </p:cNvPr>
          <p:cNvGrpSpPr>
            <a:grpSpLocks/>
          </p:cNvGrpSpPr>
          <p:nvPr/>
        </p:nvGrpSpPr>
        <p:grpSpPr bwMode="auto">
          <a:xfrm>
            <a:off x="2068514" y="5195888"/>
            <a:ext cx="6997848" cy="1085850"/>
            <a:chOff x="508" y="1732"/>
            <a:chExt cx="3642" cy="684"/>
          </a:xfrm>
        </p:grpSpPr>
        <p:sp>
          <p:nvSpPr>
            <p:cNvPr id="661509" name="Rectangle 5">
              <a:extLst>
                <a:ext uri="{FF2B5EF4-FFF2-40B4-BE49-F238E27FC236}">
                  <a16:creationId xmlns:a16="http://schemas.microsoft.com/office/drawing/2014/main" id="{5F45C5F0-D3E2-4455-80C1-7F4D2DA9A8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" y="1732"/>
              <a:ext cx="1793" cy="26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90488" tIns="44450" rIns="90488" bIns="44450">
              <a:spAutoFit/>
            </a:bodyPr>
            <a:lstStyle>
              <a:lvl1pPr marL="285750" indent="-285750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da-DK" b="1" i="1" noProof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Atmosfæretryk </a:t>
              </a:r>
              <a:r>
                <a:rPr lang="da-DK" b="1" noProof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 p</a:t>
              </a:r>
              <a:r>
                <a:rPr lang="da-DK" b="1" baseline="-25000" noProof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0</a:t>
              </a:r>
              <a:endParaRPr lang="da-DK" b="1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74785" name="Rectangle 6">
              <a:extLst>
                <a:ext uri="{FF2B5EF4-FFF2-40B4-BE49-F238E27FC236}">
                  <a16:creationId xmlns:a16="http://schemas.microsoft.com/office/drawing/2014/main" id="{0DC54D49-BBCA-497A-BEC7-1D4479E7A2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8" y="2088"/>
              <a:ext cx="3548" cy="3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fontAlgn="base">
                <a:spcAft>
                  <a:spcPct val="0"/>
                </a:spcAft>
                <a:defRPr/>
              </a:pPr>
              <a:endParaRPr lang="da-DK" sz="2400" i="1" noProof="0" dirty="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61511" name="Rectangle 7">
              <a:extLst>
                <a:ext uri="{FF2B5EF4-FFF2-40B4-BE49-F238E27FC236}">
                  <a16:creationId xmlns:a16="http://schemas.microsoft.com/office/drawing/2014/main" id="{F59EEC52-2E69-4712-B34B-0372D2EA86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2" y="2088"/>
              <a:ext cx="3548" cy="29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squar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da-DK" sz="2400" b="1" noProof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p</a:t>
              </a:r>
              <a:r>
                <a:rPr lang="da-DK" sz="2400" b="1" baseline="-25000" noProof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0</a:t>
              </a:r>
              <a:r>
                <a:rPr lang="da-DK" sz="2400" b="1" baseline="-25000" noProof="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  </a:t>
              </a:r>
              <a:r>
                <a:rPr lang="da-DK" sz="2400" b="1" noProof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=  1.013 x 10</a:t>
              </a:r>
              <a:r>
                <a:rPr lang="da-DK" sz="2400" b="1" baseline="30000" noProof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5</a:t>
              </a:r>
              <a:r>
                <a:rPr lang="da-DK" sz="2400" b="1" noProof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 Pa = 1013 hPa    (eller </a:t>
              </a:r>
              <a:r>
                <a:rPr lang="da-DK" sz="2400" b="1" noProof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1 atm</a:t>
              </a:r>
              <a:r>
                <a:rPr lang="da-DK" sz="2400" b="1" noProof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)</a:t>
              </a:r>
              <a:endParaRPr lang="da-DK" sz="240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</p:grpSp>
      <p:grpSp>
        <p:nvGrpSpPr>
          <p:cNvPr id="661512" name="Group 8">
            <a:extLst>
              <a:ext uri="{FF2B5EF4-FFF2-40B4-BE49-F238E27FC236}">
                <a16:creationId xmlns:a16="http://schemas.microsoft.com/office/drawing/2014/main" id="{0A91ABA7-7523-4A49-A720-950A144A4B0F}"/>
              </a:ext>
            </a:extLst>
          </p:cNvPr>
          <p:cNvGrpSpPr>
            <a:grpSpLocks/>
          </p:cNvGrpSpPr>
          <p:nvPr/>
        </p:nvGrpSpPr>
        <p:grpSpPr bwMode="auto">
          <a:xfrm>
            <a:off x="1981199" y="2600325"/>
            <a:ext cx="5086350" cy="2057400"/>
            <a:chOff x="288" y="1638"/>
            <a:chExt cx="3204" cy="1296"/>
          </a:xfrm>
        </p:grpSpPr>
        <p:sp>
          <p:nvSpPr>
            <p:cNvPr id="74764" name="Rectangle 9">
              <a:extLst>
                <a:ext uri="{FF2B5EF4-FFF2-40B4-BE49-F238E27FC236}">
                  <a16:creationId xmlns:a16="http://schemas.microsoft.com/office/drawing/2014/main" id="{4C5369CC-E8E9-4CE5-BAD2-988FEA2918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1638"/>
              <a:ext cx="3204" cy="1296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fontAlgn="base">
                <a:spcAft>
                  <a:spcPct val="0"/>
                </a:spcAft>
                <a:defRPr/>
              </a:pPr>
              <a:endParaRPr lang="da-DK" sz="2400" i="1" noProof="0" dirty="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74765" name="Group 10">
              <a:extLst>
                <a:ext uri="{FF2B5EF4-FFF2-40B4-BE49-F238E27FC236}">
                  <a16:creationId xmlns:a16="http://schemas.microsoft.com/office/drawing/2014/main" id="{C8F8DE14-0CB2-4D78-81EE-BE940AECBC6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9" y="1741"/>
              <a:ext cx="2703" cy="1098"/>
              <a:chOff x="528" y="2838"/>
              <a:chExt cx="2703" cy="1098"/>
            </a:xfrm>
          </p:grpSpPr>
          <p:grpSp>
            <p:nvGrpSpPr>
              <p:cNvPr id="74766" name="Group 11">
                <a:extLst>
                  <a:ext uri="{FF2B5EF4-FFF2-40B4-BE49-F238E27FC236}">
                    <a16:creationId xmlns:a16="http://schemas.microsoft.com/office/drawing/2014/main" id="{181456F5-5B4B-4274-AB4D-F7992C35777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54" y="3105"/>
                <a:ext cx="669" cy="453"/>
                <a:chOff x="909" y="3105"/>
                <a:chExt cx="669" cy="453"/>
              </a:xfrm>
            </p:grpSpPr>
            <p:grpSp>
              <p:nvGrpSpPr>
                <p:cNvPr id="74777" name="Group 12">
                  <a:extLst>
                    <a:ext uri="{FF2B5EF4-FFF2-40B4-BE49-F238E27FC236}">
                      <a16:creationId xmlns:a16="http://schemas.microsoft.com/office/drawing/2014/main" id="{15E1BB2F-4435-45AA-881B-092CBBF924D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222" y="3105"/>
                  <a:ext cx="356" cy="453"/>
                  <a:chOff x="448" y="3492"/>
                  <a:chExt cx="356" cy="453"/>
                </a:xfrm>
              </p:grpSpPr>
              <p:sp>
                <p:nvSpPr>
                  <p:cNvPr id="74781" name="Freeform 13">
                    <a:extLst>
                      <a:ext uri="{FF2B5EF4-FFF2-40B4-BE49-F238E27FC236}">
                        <a16:creationId xmlns:a16="http://schemas.microsoft.com/office/drawing/2014/main" id="{C8A5C6B8-F306-47FC-8878-98078BE6021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rot="-1411726">
                    <a:off x="448" y="3492"/>
                    <a:ext cx="347" cy="453"/>
                  </a:xfrm>
                  <a:custGeom>
                    <a:avLst/>
                    <a:gdLst>
                      <a:gd name="T0" fmla="*/ 1 w 584"/>
                      <a:gd name="T1" fmla="*/ 2 h 652"/>
                      <a:gd name="T2" fmla="*/ 1 w 584"/>
                      <a:gd name="T3" fmla="*/ 1 h 652"/>
                      <a:gd name="T4" fmla="*/ 1 w 584"/>
                      <a:gd name="T5" fmla="*/ 1 h 652"/>
                      <a:gd name="T6" fmla="*/ 1 w 584"/>
                      <a:gd name="T7" fmla="*/ 1 h 652"/>
                      <a:gd name="T8" fmla="*/ 1 w 584"/>
                      <a:gd name="T9" fmla="*/ 2 h 652"/>
                      <a:gd name="T10" fmla="*/ 1 w 584"/>
                      <a:gd name="T11" fmla="*/ 4 h 652"/>
                      <a:gd name="T12" fmla="*/ 1 w 584"/>
                      <a:gd name="T13" fmla="*/ 6 h 652"/>
                      <a:gd name="T14" fmla="*/ 1 w 584"/>
                      <a:gd name="T15" fmla="*/ 8 h 652"/>
                      <a:gd name="T16" fmla="*/ 2 w 584"/>
                      <a:gd name="T17" fmla="*/ 9 h 652"/>
                      <a:gd name="T18" fmla="*/ 2 w 584"/>
                      <a:gd name="T19" fmla="*/ 9 h 652"/>
                      <a:gd name="T20" fmla="*/ 2 w 584"/>
                      <a:gd name="T21" fmla="*/ 10 h 652"/>
                      <a:gd name="T22" fmla="*/ 2 w 584"/>
                      <a:gd name="T23" fmla="*/ 11 h 652"/>
                      <a:gd name="T24" fmla="*/ 2 w 584"/>
                      <a:gd name="T25" fmla="*/ 12 h 652"/>
                      <a:gd name="T26" fmla="*/ 2 w 584"/>
                      <a:gd name="T27" fmla="*/ 12 h 652"/>
                      <a:gd name="T28" fmla="*/ 1 w 584"/>
                      <a:gd name="T29" fmla="*/ 12 h 652"/>
                      <a:gd name="T30" fmla="*/ 1 w 584"/>
                      <a:gd name="T31" fmla="*/ 12 h 652"/>
                      <a:gd name="T32" fmla="*/ 1 w 584"/>
                      <a:gd name="T33" fmla="*/ 11 h 652"/>
                      <a:gd name="T34" fmla="*/ 1 w 584"/>
                      <a:gd name="T35" fmla="*/ 11 h 652"/>
                      <a:gd name="T36" fmla="*/ 1 w 584"/>
                      <a:gd name="T37" fmla="*/ 10 h 652"/>
                      <a:gd name="T38" fmla="*/ 1 w 584"/>
                      <a:gd name="T39" fmla="*/ 10 h 652"/>
                      <a:gd name="T40" fmla="*/ 1 w 584"/>
                      <a:gd name="T41" fmla="*/ 9 h 652"/>
                      <a:gd name="T42" fmla="*/ 1 w 584"/>
                      <a:gd name="T43" fmla="*/ 9 h 652"/>
                      <a:gd name="T44" fmla="*/ 1 w 584"/>
                      <a:gd name="T45" fmla="*/ 9 h 652"/>
                      <a:gd name="T46" fmla="*/ 1 w 584"/>
                      <a:gd name="T47" fmla="*/ 8 h 652"/>
                      <a:gd name="T48" fmla="*/ 1 w 584"/>
                      <a:gd name="T49" fmla="*/ 8 h 652"/>
                      <a:gd name="T50" fmla="*/ 1 w 584"/>
                      <a:gd name="T51" fmla="*/ 7 h 652"/>
                      <a:gd name="T52" fmla="*/ 1 w 584"/>
                      <a:gd name="T53" fmla="*/ 7 h 652"/>
                      <a:gd name="T54" fmla="*/ 1 w 584"/>
                      <a:gd name="T55" fmla="*/ 6 h 652"/>
                      <a:gd name="T56" fmla="*/ 0 w 584"/>
                      <a:gd name="T57" fmla="*/ 4 h 652"/>
                      <a:gd name="T58" fmla="*/ 1 w 584"/>
                      <a:gd name="T59" fmla="*/ 4 h 652"/>
                      <a:gd name="T60" fmla="*/ 1 w 584"/>
                      <a:gd name="T61" fmla="*/ 4 h 652"/>
                      <a:gd name="T62" fmla="*/ 1 w 584"/>
                      <a:gd name="T63" fmla="*/ 4 h 652"/>
                      <a:gd name="T64" fmla="*/ 1 w 584"/>
                      <a:gd name="T65" fmla="*/ 3 h 652"/>
                      <a:gd name="T66" fmla="*/ 1 w 584"/>
                      <a:gd name="T67" fmla="*/ 2 h 652"/>
                      <a:gd name="T68" fmla="*/ 1 w 584"/>
                      <a:gd name="T69" fmla="*/ 2 h 652"/>
                      <a:gd name="T70" fmla="*/ 1 w 584"/>
                      <a:gd name="T71" fmla="*/ 1 h 652"/>
                      <a:gd name="T72" fmla="*/ 1 w 584"/>
                      <a:gd name="T73" fmla="*/ 1 h 652"/>
                      <a:gd name="T74" fmla="*/ 1 w 584"/>
                      <a:gd name="T75" fmla="*/ 1 h 652"/>
                      <a:gd name="T76" fmla="*/ 1 w 584"/>
                      <a:gd name="T77" fmla="*/ 1 h 652"/>
                      <a:gd name="T78" fmla="*/ 1 w 584"/>
                      <a:gd name="T79" fmla="*/ 1 h 652"/>
                      <a:gd name="T80" fmla="*/ 1 w 584"/>
                      <a:gd name="T81" fmla="*/ 1 h 652"/>
                      <a:gd name="T82" fmla="*/ 1 w 584"/>
                      <a:gd name="T83" fmla="*/ 1 h 652"/>
                      <a:gd name="T84" fmla="*/ 1 w 584"/>
                      <a:gd name="T85" fmla="*/ 1 h 652"/>
                      <a:gd name="T86" fmla="*/ 1 w 584"/>
                      <a:gd name="T87" fmla="*/ 2 h 652"/>
                      <a:gd name="T88" fmla="*/ 1 w 584"/>
                      <a:gd name="T89" fmla="*/ 2 h 652"/>
                      <a:gd name="T90" fmla="*/ 1 w 584"/>
                      <a:gd name="T91" fmla="*/ 3 h 652"/>
                      <a:gd name="T92" fmla="*/ 1 w 584"/>
                      <a:gd name="T93" fmla="*/ 3 h 652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</a:gdLst>
                    <a:ahLst/>
                    <a:cxnLst>
                      <a:cxn ang="T94">
                        <a:pos x="T0" y="T1"/>
                      </a:cxn>
                      <a:cxn ang="T95">
                        <a:pos x="T2" y="T3"/>
                      </a:cxn>
                      <a:cxn ang="T96">
                        <a:pos x="T4" y="T5"/>
                      </a:cxn>
                      <a:cxn ang="T97">
                        <a:pos x="T6" y="T7"/>
                      </a:cxn>
                      <a:cxn ang="T98">
                        <a:pos x="T8" y="T9"/>
                      </a:cxn>
                      <a:cxn ang="T99">
                        <a:pos x="T10" y="T11"/>
                      </a:cxn>
                      <a:cxn ang="T100">
                        <a:pos x="T12" y="T13"/>
                      </a:cxn>
                      <a:cxn ang="T101">
                        <a:pos x="T14" y="T15"/>
                      </a:cxn>
                      <a:cxn ang="T102">
                        <a:pos x="T16" y="T17"/>
                      </a:cxn>
                      <a:cxn ang="T103">
                        <a:pos x="T18" y="T19"/>
                      </a:cxn>
                      <a:cxn ang="T104">
                        <a:pos x="T20" y="T21"/>
                      </a:cxn>
                      <a:cxn ang="T105">
                        <a:pos x="T22" y="T23"/>
                      </a:cxn>
                      <a:cxn ang="T106">
                        <a:pos x="T24" y="T25"/>
                      </a:cxn>
                      <a:cxn ang="T107">
                        <a:pos x="T26" y="T27"/>
                      </a:cxn>
                      <a:cxn ang="T108">
                        <a:pos x="T28" y="T29"/>
                      </a:cxn>
                      <a:cxn ang="T109">
                        <a:pos x="T30" y="T31"/>
                      </a:cxn>
                      <a:cxn ang="T110">
                        <a:pos x="T32" y="T33"/>
                      </a:cxn>
                      <a:cxn ang="T111">
                        <a:pos x="T34" y="T35"/>
                      </a:cxn>
                      <a:cxn ang="T112">
                        <a:pos x="T36" y="T37"/>
                      </a:cxn>
                      <a:cxn ang="T113">
                        <a:pos x="T38" y="T39"/>
                      </a:cxn>
                      <a:cxn ang="T114">
                        <a:pos x="T40" y="T41"/>
                      </a:cxn>
                      <a:cxn ang="T115">
                        <a:pos x="T42" y="T43"/>
                      </a:cxn>
                      <a:cxn ang="T116">
                        <a:pos x="T44" y="T45"/>
                      </a:cxn>
                      <a:cxn ang="T117">
                        <a:pos x="T46" y="T47"/>
                      </a:cxn>
                      <a:cxn ang="T118">
                        <a:pos x="T48" y="T49"/>
                      </a:cxn>
                      <a:cxn ang="T119">
                        <a:pos x="T50" y="T51"/>
                      </a:cxn>
                      <a:cxn ang="T120">
                        <a:pos x="T52" y="T53"/>
                      </a:cxn>
                      <a:cxn ang="T121">
                        <a:pos x="T54" y="T55"/>
                      </a:cxn>
                      <a:cxn ang="T122">
                        <a:pos x="T56" y="T57"/>
                      </a:cxn>
                      <a:cxn ang="T123">
                        <a:pos x="T58" y="T59"/>
                      </a:cxn>
                      <a:cxn ang="T124">
                        <a:pos x="T60" y="T61"/>
                      </a:cxn>
                      <a:cxn ang="T125">
                        <a:pos x="T62" y="T63"/>
                      </a:cxn>
                      <a:cxn ang="T126">
                        <a:pos x="T64" y="T65"/>
                      </a:cxn>
                      <a:cxn ang="T127">
                        <a:pos x="T66" y="T67"/>
                      </a:cxn>
                      <a:cxn ang="T128">
                        <a:pos x="T68" y="T69"/>
                      </a:cxn>
                      <a:cxn ang="T129">
                        <a:pos x="T70" y="T71"/>
                      </a:cxn>
                      <a:cxn ang="T130">
                        <a:pos x="T72" y="T73"/>
                      </a:cxn>
                      <a:cxn ang="T131">
                        <a:pos x="T74" y="T75"/>
                      </a:cxn>
                      <a:cxn ang="T132">
                        <a:pos x="T76" y="T77"/>
                      </a:cxn>
                      <a:cxn ang="T133">
                        <a:pos x="T78" y="T79"/>
                      </a:cxn>
                      <a:cxn ang="T134">
                        <a:pos x="T80" y="T81"/>
                      </a:cxn>
                      <a:cxn ang="T135">
                        <a:pos x="T82" y="T83"/>
                      </a:cxn>
                      <a:cxn ang="T136">
                        <a:pos x="T84" y="T85"/>
                      </a:cxn>
                      <a:cxn ang="T137">
                        <a:pos x="T86" y="T87"/>
                      </a:cxn>
                      <a:cxn ang="T138">
                        <a:pos x="T88" y="T89"/>
                      </a:cxn>
                      <a:cxn ang="T139">
                        <a:pos x="T90" y="T91"/>
                      </a:cxn>
                      <a:cxn ang="T140">
                        <a:pos x="T92" y="T93"/>
                      </a:cxn>
                    </a:cxnLst>
                    <a:rect l="0" t="0" r="r" b="b"/>
                    <a:pathLst>
                      <a:path w="584" h="652">
                        <a:moveTo>
                          <a:pt x="325" y="147"/>
                        </a:moveTo>
                        <a:lnTo>
                          <a:pt x="318" y="132"/>
                        </a:lnTo>
                        <a:lnTo>
                          <a:pt x="313" y="114"/>
                        </a:lnTo>
                        <a:lnTo>
                          <a:pt x="313" y="98"/>
                        </a:lnTo>
                        <a:lnTo>
                          <a:pt x="318" y="85"/>
                        </a:lnTo>
                        <a:lnTo>
                          <a:pt x="324" y="80"/>
                        </a:lnTo>
                        <a:lnTo>
                          <a:pt x="333" y="75"/>
                        </a:lnTo>
                        <a:lnTo>
                          <a:pt x="345" y="70"/>
                        </a:lnTo>
                        <a:lnTo>
                          <a:pt x="356" y="64"/>
                        </a:lnTo>
                        <a:lnTo>
                          <a:pt x="369" y="60"/>
                        </a:lnTo>
                        <a:lnTo>
                          <a:pt x="381" y="56"/>
                        </a:lnTo>
                        <a:lnTo>
                          <a:pt x="392" y="53"/>
                        </a:lnTo>
                        <a:lnTo>
                          <a:pt x="401" y="52"/>
                        </a:lnTo>
                        <a:lnTo>
                          <a:pt x="412" y="68"/>
                        </a:lnTo>
                        <a:lnTo>
                          <a:pt x="417" y="105"/>
                        </a:lnTo>
                        <a:lnTo>
                          <a:pt x="416" y="147"/>
                        </a:lnTo>
                        <a:lnTo>
                          <a:pt x="409" y="175"/>
                        </a:lnTo>
                        <a:lnTo>
                          <a:pt x="425" y="211"/>
                        </a:lnTo>
                        <a:lnTo>
                          <a:pt x="437" y="252"/>
                        </a:lnTo>
                        <a:lnTo>
                          <a:pt x="445" y="297"/>
                        </a:lnTo>
                        <a:lnTo>
                          <a:pt x="453" y="342"/>
                        </a:lnTo>
                        <a:lnTo>
                          <a:pt x="461" y="386"/>
                        </a:lnTo>
                        <a:lnTo>
                          <a:pt x="471" y="425"/>
                        </a:lnTo>
                        <a:lnTo>
                          <a:pt x="486" y="458"/>
                        </a:lnTo>
                        <a:lnTo>
                          <a:pt x="505" y="483"/>
                        </a:lnTo>
                        <a:lnTo>
                          <a:pt x="520" y="495"/>
                        </a:lnTo>
                        <a:lnTo>
                          <a:pt x="533" y="504"/>
                        </a:lnTo>
                        <a:lnTo>
                          <a:pt x="543" y="511"/>
                        </a:lnTo>
                        <a:lnTo>
                          <a:pt x="553" y="518"/>
                        </a:lnTo>
                        <a:lnTo>
                          <a:pt x="560" y="523"/>
                        </a:lnTo>
                        <a:lnTo>
                          <a:pt x="566" y="528"/>
                        </a:lnTo>
                        <a:lnTo>
                          <a:pt x="572" y="534"/>
                        </a:lnTo>
                        <a:lnTo>
                          <a:pt x="577" y="542"/>
                        </a:lnTo>
                        <a:lnTo>
                          <a:pt x="584" y="565"/>
                        </a:lnTo>
                        <a:lnTo>
                          <a:pt x="583" y="587"/>
                        </a:lnTo>
                        <a:lnTo>
                          <a:pt x="577" y="606"/>
                        </a:lnTo>
                        <a:lnTo>
                          <a:pt x="571" y="616"/>
                        </a:lnTo>
                        <a:lnTo>
                          <a:pt x="569" y="622"/>
                        </a:lnTo>
                        <a:lnTo>
                          <a:pt x="565" y="627"/>
                        </a:lnTo>
                        <a:lnTo>
                          <a:pt x="562" y="634"/>
                        </a:lnTo>
                        <a:lnTo>
                          <a:pt x="557" y="641"/>
                        </a:lnTo>
                        <a:lnTo>
                          <a:pt x="538" y="647"/>
                        </a:lnTo>
                        <a:lnTo>
                          <a:pt x="520" y="650"/>
                        </a:lnTo>
                        <a:lnTo>
                          <a:pt x="504" y="652"/>
                        </a:lnTo>
                        <a:lnTo>
                          <a:pt x="489" y="650"/>
                        </a:lnTo>
                        <a:lnTo>
                          <a:pt x="474" y="649"/>
                        </a:lnTo>
                        <a:lnTo>
                          <a:pt x="462" y="647"/>
                        </a:lnTo>
                        <a:lnTo>
                          <a:pt x="449" y="645"/>
                        </a:lnTo>
                        <a:lnTo>
                          <a:pt x="438" y="644"/>
                        </a:lnTo>
                        <a:lnTo>
                          <a:pt x="411" y="630"/>
                        </a:lnTo>
                        <a:lnTo>
                          <a:pt x="415" y="616"/>
                        </a:lnTo>
                        <a:lnTo>
                          <a:pt x="395" y="609"/>
                        </a:lnTo>
                        <a:lnTo>
                          <a:pt x="392" y="614"/>
                        </a:lnTo>
                        <a:lnTo>
                          <a:pt x="365" y="596"/>
                        </a:lnTo>
                        <a:lnTo>
                          <a:pt x="371" y="591"/>
                        </a:lnTo>
                        <a:lnTo>
                          <a:pt x="347" y="578"/>
                        </a:lnTo>
                        <a:lnTo>
                          <a:pt x="343" y="585"/>
                        </a:lnTo>
                        <a:lnTo>
                          <a:pt x="320" y="566"/>
                        </a:lnTo>
                        <a:lnTo>
                          <a:pt x="327" y="558"/>
                        </a:lnTo>
                        <a:lnTo>
                          <a:pt x="308" y="545"/>
                        </a:lnTo>
                        <a:lnTo>
                          <a:pt x="302" y="551"/>
                        </a:lnTo>
                        <a:lnTo>
                          <a:pt x="282" y="536"/>
                        </a:lnTo>
                        <a:lnTo>
                          <a:pt x="288" y="528"/>
                        </a:lnTo>
                        <a:lnTo>
                          <a:pt x="269" y="516"/>
                        </a:lnTo>
                        <a:lnTo>
                          <a:pt x="264" y="518"/>
                        </a:lnTo>
                        <a:lnTo>
                          <a:pt x="250" y="502"/>
                        </a:lnTo>
                        <a:lnTo>
                          <a:pt x="251" y="500"/>
                        </a:lnTo>
                        <a:lnTo>
                          <a:pt x="253" y="497"/>
                        </a:lnTo>
                        <a:lnTo>
                          <a:pt x="253" y="496"/>
                        </a:lnTo>
                        <a:lnTo>
                          <a:pt x="254" y="493"/>
                        </a:lnTo>
                        <a:lnTo>
                          <a:pt x="233" y="472"/>
                        </a:lnTo>
                        <a:lnTo>
                          <a:pt x="223" y="462"/>
                        </a:lnTo>
                        <a:lnTo>
                          <a:pt x="211" y="449"/>
                        </a:lnTo>
                        <a:lnTo>
                          <a:pt x="199" y="436"/>
                        </a:lnTo>
                        <a:lnTo>
                          <a:pt x="185" y="422"/>
                        </a:lnTo>
                        <a:lnTo>
                          <a:pt x="171" y="410"/>
                        </a:lnTo>
                        <a:lnTo>
                          <a:pt x="159" y="399"/>
                        </a:lnTo>
                        <a:lnTo>
                          <a:pt x="148" y="391"/>
                        </a:lnTo>
                        <a:lnTo>
                          <a:pt x="140" y="387"/>
                        </a:lnTo>
                        <a:lnTo>
                          <a:pt x="131" y="383"/>
                        </a:lnTo>
                        <a:lnTo>
                          <a:pt x="113" y="368"/>
                        </a:lnTo>
                        <a:lnTo>
                          <a:pt x="90" y="348"/>
                        </a:lnTo>
                        <a:lnTo>
                          <a:pt x="65" y="322"/>
                        </a:lnTo>
                        <a:lnTo>
                          <a:pt x="41" y="297"/>
                        </a:lnTo>
                        <a:lnTo>
                          <a:pt x="19" y="273"/>
                        </a:lnTo>
                        <a:lnTo>
                          <a:pt x="5" y="254"/>
                        </a:lnTo>
                        <a:lnTo>
                          <a:pt x="0" y="244"/>
                        </a:lnTo>
                        <a:lnTo>
                          <a:pt x="3" y="242"/>
                        </a:lnTo>
                        <a:lnTo>
                          <a:pt x="7" y="238"/>
                        </a:lnTo>
                        <a:lnTo>
                          <a:pt x="12" y="236"/>
                        </a:lnTo>
                        <a:lnTo>
                          <a:pt x="18" y="232"/>
                        </a:lnTo>
                        <a:lnTo>
                          <a:pt x="24" y="230"/>
                        </a:lnTo>
                        <a:lnTo>
                          <a:pt x="30" y="225"/>
                        </a:lnTo>
                        <a:lnTo>
                          <a:pt x="34" y="222"/>
                        </a:lnTo>
                        <a:lnTo>
                          <a:pt x="39" y="217"/>
                        </a:lnTo>
                        <a:lnTo>
                          <a:pt x="46" y="199"/>
                        </a:lnTo>
                        <a:lnTo>
                          <a:pt x="53" y="183"/>
                        </a:lnTo>
                        <a:lnTo>
                          <a:pt x="61" y="167"/>
                        </a:lnTo>
                        <a:lnTo>
                          <a:pt x="67" y="153"/>
                        </a:lnTo>
                        <a:lnTo>
                          <a:pt x="74" y="140"/>
                        </a:lnTo>
                        <a:lnTo>
                          <a:pt x="82" y="129"/>
                        </a:lnTo>
                        <a:lnTo>
                          <a:pt x="89" y="117"/>
                        </a:lnTo>
                        <a:lnTo>
                          <a:pt x="96" y="107"/>
                        </a:lnTo>
                        <a:lnTo>
                          <a:pt x="101" y="102"/>
                        </a:lnTo>
                        <a:lnTo>
                          <a:pt x="107" y="97"/>
                        </a:lnTo>
                        <a:lnTo>
                          <a:pt x="113" y="92"/>
                        </a:lnTo>
                        <a:lnTo>
                          <a:pt x="120" y="86"/>
                        </a:lnTo>
                        <a:lnTo>
                          <a:pt x="128" y="80"/>
                        </a:lnTo>
                        <a:lnTo>
                          <a:pt x="135" y="75"/>
                        </a:lnTo>
                        <a:lnTo>
                          <a:pt x="141" y="70"/>
                        </a:lnTo>
                        <a:lnTo>
                          <a:pt x="144" y="64"/>
                        </a:lnTo>
                        <a:lnTo>
                          <a:pt x="150" y="53"/>
                        </a:lnTo>
                        <a:lnTo>
                          <a:pt x="157" y="41"/>
                        </a:lnTo>
                        <a:lnTo>
                          <a:pt x="163" y="30"/>
                        </a:lnTo>
                        <a:lnTo>
                          <a:pt x="170" y="19"/>
                        </a:lnTo>
                        <a:lnTo>
                          <a:pt x="177" y="10"/>
                        </a:lnTo>
                        <a:lnTo>
                          <a:pt x="184" y="3"/>
                        </a:lnTo>
                        <a:lnTo>
                          <a:pt x="190" y="0"/>
                        </a:lnTo>
                        <a:lnTo>
                          <a:pt x="196" y="0"/>
                        </a:lnTo>
                        <a:lnTo>
                          <a:pt x="210" y="7"/>
                        </a:lnTo>
                        <a:lnTo>
                          <a:pt x="216" y="15"/>
                        </a:lnTo>
                        <a:lnTo>
                          <a:pt x="219" y="23"/>
                        </a:lnTo>
                        <a:lnTo>
                          <a:pt x="224" y="29"/>
                        </a:lnTo>
                        <a:lnTo>
                          <a:pt x="230" y="31"/>
                        </a:lnTo>
                        <a:lnTo>
                          <a:pt x="233" y="32"/>
                        </a:lnTo>
                        <a:lnTo>
                          <a:pt x="233" y="37"/>
                        </a:lnTo>
                        <a:lnTo>
                          <a:pt x="228" y="49"/>
                        </a:lnTo>
                        <a:lnTo>
                          <a:pt x="226" y="58"/>
                        </a:lnTo>
                        <a:lnTo>
                          <a:pt x="227" y="68"/>
                        </a:lnTo>
                        <a:lnTo>
                          <a:pt x="232" y="79"/>
                        </a:lnTo>
                        <a:lnTo>
                          <a:pt x="238" y="90"/>
                        </a:lnTo>
                        <a:lnTo>
                          <a:pt x="246" y="100"/>
                        </a:lnTo>
                        <a:lnTo>
                          <a:pt x="255" y="111"/>
                        </a:lnTo>
                        <a:lnTo>
                          <a:pt x="265" y="122"/>
                        </a:lnTo>
                        <a:lnTo>
                          <a:pt x="277" y="132"/>
                        </a:lnTo>
                        <a:lnTo>
                          <a:pt x="281" y="136"/>
                        </a:lnTo>
                        <a:lnTo>
                          <a:pt x="287" y="138"/>
                        </a:lnTo>
                        <a:lnTo>
                          <a:pt x="293" y="140"/>
                        </a:lnTo>
                        <a:lnTo>
                          <a:pt x="299" y="143"/>
                        </a:lnTo>
                        <a:lnTo>
                          <a:pt x="304" y="145"/>
                        </a:lnTo>
                        <a:lnTo>
                          <a:pt x="311" y="146"/>
                        </a:lnTo>
                        <a:lnTo>
                          <a:pt x="318" y="146"/>
                        </a:lnTo>
                        <a:lnTo>
                          <a:pt x="325" y="147"/>
                        </a:lnTo>
                        <a:close/>
                      </a:path>
                    </a:pathLst>
                  </a:custGeom>
                  <a:solidFill>
                    <a:srgbClr val="0000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da-DK" noProof="0" dirty="0">
                      <a:solidFill>
                        <a:srgbClr val="FFFF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74782" name="Freeform 14">
                    <a:extLst>
                      <a:ext uri="{FF2B5EF4-FFF2-40B4-BE49-F238E27FC236}">
                        <a16:creationId xmlns:a16="http://schemas.microsoft.com/office/drawing/2014/main" id="{9F353552-1E47-4CC9-B5DF-B5AC47261FB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rot="-1411726">
                    <a:off x="501" y="3640"/>
                    <a:ext cx="303" cy="284"/>
                  </a:xfrm>
                  <a:custGeom>
                    <a:avLst/>
                    <a:gdLst>
                      <a:gd name="T0" fmla="*/ 1 w 509"/>
                      <a:gd name="T1" fmla="*/ 0 h 410"/>
                      <a:gd name="T2" fmla="*/ 1 w 509"/>
                      <a:gd name="T3" fmla="*/ 1 h 410"/>
                      <a:gd name="T4" fmla="*/ 1 w 509"/>
                      <a:gd name="T5" fmla="*/ 1 h 410"/>
                      <a:gd name="T6" fmla="*/ 1 w 509"/>
                      <a:gd name="T7" fmla="*/ 1 h 410"/>
                      <a:gd name="T8" fmla="*/ 1 w 509"/>
                      <a:gd name="T9" fmla="*/ 1 h 410"/>
                      <a:gd name="T10" fmla="*/ 1 w 509"/>
                      <a:gd name="T11" fmla="*/ 2 h 410"/>
                      <a:gd name="T12" fmla="*/ 1 w 509"/>
                      <a:gd name="T13" fmla="*/ 3 h 410"/>
                      <a:gd name="T14" fmla="*/ 1 w 509"/>
                      <a:gd name="T15" fmla="*/ 3 h 410"/>
                      <a:gd name="T16" fmla="*/ 1 w 509"/>
                      <a:gd name="T17" fmla="*/ 4 h 410"/>
                      <a:gd name="T18" fmla="*/ 1 w 509"/>
                      <a:gd name="T19" fmla="*/ 5 h 410"/>
                      <a:gd name="T20" fmla="*/ 1 w 509"/>
                      <a:gd name="T21" fmla="*/ 5 h 410"/>
                      <a:gd name="T22" fmla="*/ 1 w 509"/>
                      <a:gd name="T23" fmla="*/ 6 h 410"/>
                      <a:gd name="T24" fmla="*/ 1 w 509"/>
                      <a:gd name="T25" fmla="*/ 6 h 410"/>
                      <a:gd name="T26" fmla="*/ 1 w 509"/>
                      <a:gd name="T27" fmla="*/ 6 h 410"/>
                      <a:gd name="T28" fmla="*/ 1 w 509"/>
                      <a:gd name="T29" fmla="*/ 7 h 410"/>
                      <a:gd name="T30" fmla="*/ 2 w 509"/>
                      <a:gd name="T31" fmla="*/ 7 h 410"/>
                      <a:gd name="T32" fmla="*/ 2 w 509"/>
                      <a:gd name="T33" fmla="*/ 7 h 410"/>
                      <a:gd name="T34" fmla="*/ 2 w 509"/>
                      <a:gd name="T35" fmla="*/ 7 h 410"/>
                      <a:gd name="T36" fmla="*/ 2 w 509"/>
                      <a:gd name="T37" fmla="*/ 7 h 410"/>
                      <a:gd name="T38" fmla="*/ 2 w 509"/>
                      <a:gd name="T39" fmla="*/ 7 h 410"/>
                      <a:gd name="T40" fmla="*/ 2 w 509"/>
                      <a:gd name="T41" fmla="*/ 7 h 410"/>
                      <a:gd name="T42" fmla="*/ 2 w 509"/>
                      <a:gd name="T43" fmla="*/ 7 h 410"/>
                      <a:gd name="T44" fmla="*/ 1 w 509"/>
                      <a:gd name="T45" fmla="*/ 7 h 410"/>
                      <a:gd name="T46" fmla="*/ 1 w 509"/>
                      <a:gd name="T47" fmla="*/ 7 h 410"/>
                      <a:gd name="T48" fmla="*/ 1 w 509"/>
                      <a:gd name="T49" fmla="*/ 6 h 410"/>
                      <a:gd name="T50" fmla="*/ 1 w 509"/>
                      <a:gd name="T51" fmla="*/ 6 h 410"/>
                      <a:gd name="T52" fmla="*/ 1 w 509"/>
                      <a:gd name="T53" fmla="*/ 6 h 410"/>
                      <a:gd name="T54" fmla="*/ 1 w 509"/>
                      <a:gd name="T55" fmla="*/ 5 h 410"/>
                      <a:gd name="T56" fmla="*/ 1 w 509"/>
                      <a:gd name="T57" fmla="*/ 4 h 410"/>
                      <a:gd name="T58" fmla="*/ 1 w 509"/>
                      <a:gd name="T59" fmla="*/ 3 h 410"/>
                      <a:gd name="T60" fmla="*/ 1 w 509"/>
                      <a:gd name="T61" fmla="*/ 3 h 410"/>
                      <a:gd name="T62" fmla="*/ 1 w 509"/>
                      <a:gd name="T63" fmla="*/ 2 h 410"/>
                      <a:gd name="T64" fmla="*/ 1 w 509"/>
                      <a:gd name="T65" fmla="*/ 2 h 410"/>
                      <a:gd name="T66" fmla="*/ 1 w 509"/>
                      <a:gd name="T67" fmla="*/ 1 h 410"/>
                      <a:gd name="T68" fmla="*/ 1 w 509"/>
                      <a:gd name="T69" fmla="*/ 1 h 410"/>
                      <a:gd name="T70" fmla="*/ 1 w 509"/>
                      <a:gd name="T71" fmla="*/ 1 h 410"/>
                      <a:gd name="T72" fmla="*/ 0 w 509"/>
                      <a:gd name="T73" fmla="*/ 1 h 410"/>
                      <a:gd name="T74" fmla="*/ 1 w 509"/>
                      <a:gd name="T75" fmla="*/ 1 h 410"/>
                      <a:gd name="T76" fmla="*/ 1 w 509"/>
                      <a:gd name="T77" fmla="*/ 1 h 410"/>
                      <a:gd name="T78" fmla="*/ 1 w 509"/>
                      <a:gd name="T79" fmla="*/ 1 h 410"/>
                      <a:gd name="T80" fmla="*/ 1 w 509"/>
                      <a:gd name="T81" fmla="*/ 0 h 410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</a:gdLst>
                    <a:ahLst/>
                    <a:cxnLst>
                      <a:cxn ang="T82">
                        <a:pos x="T0" y="T1"/>
                      </a:cxn>
                      <a:cxn ang="T83">
                        <a:pos x="T2" y="T3"/>
                      </a:cxn>
                      <a:cxn ang="T84">
                        <a:pos x="T4" y="T5"/>
                      </a:cxn>
                      <a:cxn ang="T85">
                        <a:pos x="T6" y="T7"/>
                      </a:cxn>
                      <a:cxn ang="T86">
                        <a:pos x="T8" y="T9"/>
                      </a:cxn>
                      <a:cxn ang="T87">
                        <a:pos x="T10" y="T11"/>
                      </a:cxn>
                      <a:cxn ang="T88">
                        <a:pos x="T12" y="T13"/>
                      </a:cxn>
                      <a:cxn ang="T89">
                        <a:pos x="T14" y="T15"/>
                      </a:cxn>
                      <a:cxn ang="T90">
                        <a:pos x="T16" y="T17"/>
                      </a:cxn>
                      <a:cxn ang="T91">
                        <a:pos x="T18" y="T19"/>
                      </a:cxn>
                      <a:cxn ang="T92">
                        <a:pos x="T20" y="T21"/>
                      </a:cxn>
                      <a:cxn ang="T93">
                        <a:pos x="T22" y="T23"/>
                      </a:cxn>
                      <a:cxn ang="T94">
                        <a:pos x="T24" y="T25"/>
                      </a:cxn>
                      <a:cxn ang="T95">
                        <a:pos x="T26" y="T27"/>
                      </a:cxn>
                      <a:cxn ang="T96">
                        <a:pos x="T28" y="T29"/>
                      </a:cxn>
                      <a:cxn ang="T97">
                        <a:pos x="T30" y="T31"/>
                      </a:cxn>
                      <a:cxn ang="T98">
                        <a:pos x="T32" y="T33"/>
                      </a:cxn>
                      <a:cxn ang="T99">
                        <a:pos x="T34" y="T35"/>
                      </a:cxn>
                      <a:cxn ang="T100">
                        <a:pos x="T36" y="T37"/>
                      </a:cxn>
                      <a:cxn ang="T101">
                        <a:pos x="T38" y="T39"/>
                      </a:cxn>
                      <a:cxn ang="T102">
                        <a:pos x="T40" y="T41"/>
                      </a:cxn>
                      <a:cxn ang="T103">
                        <a:pos x="T42" y="T43"/>
                      </a:cxn>
                      <a:cxn ang="T104">
                        <a:pos x="T44" y="T45"/>
                      </a:cxn>
                      <a:cxn ang="T105">
                        <a:pos x="T46" y="T47"/>
                      </a:cxn>
                      <a:cxn ang="T106">
                        <a:pos x="T48" y="T49"/>
                      </a:cxn>
                      <a:cxn ang="T107">
                        <a:pos x="T50" y="T51"/>
                      </a:cxn>
                      <a:cxn ang="T108">
                        <a:pos x="T52" y="T53"/>
                      </a:cxn>
                      <a:cxn ang="T109">
                        <a:pos x="T54" y="T55"/>
                      </a:cxn>
                      <a:cxn ang="T110">
                        <a:pos x="T56" y="T57"/>
                      </a:cxn>
                      <a:cxn ang="T111">
                        <a:pos x="T58" y="T59"/>
                      </a:cxn>
                      <a:cxn ang="T112">
                        <a:pos x="T60" y="T61"/>
                      </a:cxn>
                      <a:cxn ang="T113">
                        <a:pos x="T62" y="T63"/>
                      </a:cxn>
                      <a:cxn ang="T114">
                        <a:pos x="T64" y="T65"/>
                      </a:cxn>
                      <a:cxn ang="T115">
                        <a:pos x="T66" y="T67"/>
                      </a:cxn>
                      <a:cxn ang="T116">
                        <a:pos x="T68" y="T69"/>
                      </a:cxn>
                      <a:cxn ang="T117">
                        <a:pos x="T70" y="T71"/>
                      </a:cxn>
                      <a:cxn ang="T118">
                        <a:pos x="T72" y="T73"/>
                      </a:cxn>
                      <a:cxn ang="T119">
                        <a:pos x="T74" y="T75"/>
                      </a:cxn>
                      <a:cxn ang="T120">
                        <a:pos x="T76" y="T77"/>
                      </a:cxn>
                      <a:cxn ang="T121">
                        <a:pos x="T78" y="T79"/>
                      </a:cxn>
                      <a:cxn ang="T122">
                        <a:pos x="T80" y="T81"/>
                      </a:cxn>
                    </a:cxnLst>
                    <a:rect l="0" t="0" r="r" b="b"/>
                    <a:pathLst>
                      <a:path w="509" h="410">
                        <a:moveTo>
                          <a:pt x="8" y="0"/>
                        </a:moveTo>
                        <a:lnTo>
                          <a:pt x="23" y="16"/>
                        </a:lnTo>
                        <a:lnTo>
                          <a:pt x="42" y="38"/>
                        </a:lnTo>
                        <a:lnTo>
                          <a:pt x="65" y="64"/>
                        </a:lnTo>
                        <a:lnTo>
                          <a:pt x="90" y="93"/>
                        </a:lnTo>
                        <a:lnTo>
                          <a:pt x="120" y="125"/>
                        </a:lnTo>
                        <a:lnTo>
                          <a:pt x="151" y="158"/>
                        </a:lnTo>
                        <a:lnTo>
                          <a:pt x="184" y="193"/>
                        </a:lnTo>
                        <a:lnTo>
                          <a:pt x="220" y="226"/>
                        </a:lnTo>
                        <a:lnTo>
                          <a:pt x="257" y="259"/>
                        </a:lnTo>
                        <a:lnTo>
                          <a:pt x="294" y="292"/>
                        </a:lnTo>
                        <a:lnTo>
                          <a:pt x="331" y="320"/>
                        </a:lnTo>
                        <a:lnTo>
                          <a:pt x="369" y="347"/>
                        </a:lnTo>
                        <a:lnTo>
                          <a:pt x="406" y="369"/>
                        </a:lnTo>
                        <a:lnTo>
                          <a:pt x="443" y="385"/>
                        </a:lnTo>
                        <a:lnTo>
                          <a:pt x="477" y="395"/>
                        </a:lnTo>
                        <a:lnTo>
                          <a:pt x="509" y="400"/>
                        </a:lnTo>
                        <a:lnTo>
                          <a:pt x="508" y="403"/>
                        </a:lnTo>
                        <a:lnTo>
                          <a:pt x="507" y="404"/>
                        </a:lnTo>
                        <a:lnTo>
                          <a:pt x="505" y="407"/>
                        </a:lnTo>
                        <a:lnTo>
                          <a:pt x="504" y="410"/>
                        </a:lnTo>
                        <a:lnTo>
                          <a:pt x="472" y="407"/>
                        </a:lnTo>
                        <a:lnTo>
                          <a:pt x="437" y="395"/>
                        </a:lnTo>
                        <a:lnTo>
                          <a:pt x="400" y="379"/>
                        </a:lnTo>
                        <a:lnTo>
                          <a:pt x="363" y="357"/>
                        </a:lnTo>
                        <a:lnTo>
                          <a:pt x="326" y="332"/>
                        </a:lnTo>
                        <a:lnTo>
                          <a:pt x="288" y="302"/>
                        </a:lnTo>
                        <a:lnTo>
                          <a:pt x="250" y="270"/>
                        </a:lnTo>
                        <a:lnTo>
                          <a:pt x="213" y="236"/>
                        </a:lnTo>
                        <a:lnTo>
                          <a:pt x="177" y="202"/>
                        </a:lnTo>
                        <a:lnTo>
                          <a:pt x="144" y="168"/>
                        </a:lnTo>
                        <a:lnTo>
                          <a:pt x="112" y="134"/>
                        </a:lnTo>
                        <a:lnTo>
                          <a:pt x="83" y="103"/>
                        </a:lnTo>
                        <a:lnTo>
                          <a:pt x="57" y="73"/>
                        </a:lnTo>
                        <a:lnTo>
                          <a:pt x="34" y="47"/>
                        </a:lnTo>
                        <a:lnTo>
                          <a:pt x="15" y="26"/>
                        </a:lnTo>
                        <a:lnTo>
                          <a:pt x="0" y="9"/>
                        </a:lnTo>
                        <a:lnTo>
                          <a:pt x="1" y="6"/>
                        </a:lnTo>
                        <a:lnTo>
                          <a:pt x="4" y="5"/>
                        </a:lnTo>
                        <a:lnTo>
                          <a:pt x="6" y="2"/>
                        </a:lnTo>
                        <a:lnTo>
                          <a:pt x="8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da-DK" noProof="0" dirty="0">
                      <a:solidFill>
                        <a:srgbClr val="FFFF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74783" name="Freeform 15">
                    <a:extLst>
                      <a:ext uri="{FF2B5EF4-FFF2-40B4-BE49-F238E27FC236}">
                        <a16:creationId xmlns:a16="http://schemas.microsoft.com/office/drawing/2014/main" id="{FB264981-DB8F-4E73-9952-5F883629818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rot="-1411726">
                    <a:off x="522" y="3513"/>
                    <a:ext cx="264" cy="389"/>
                  </a:xfrm>
                  <a:custGeom>
                    <a:avLst/>
                    <a:gdLst>
                      <a:gd name="T0" fmla="*/ 1 w 445"/>
                      <a:gd name="T1" fmla="*/ 9 h 560"/>
                      <a:gd name="T2" fmla="*/ 1 w 445"/>
                      <a:gd name="T3" fmla="*/ 10 h 560"/>
                      <a:gd name="T4" fmla="*/ 1 w 445"/>
                      <a:gd name="T5" fmla="*/ 10 h 560"/>
                      <a:gd name="T6" fmla="*/ 1 w 445"/>
                      <a:gd name="T7" fmla="*/ 10 h 560"/>
                      <a:gd name="T8" fmla="*/ 1 w 445"/>
                      <a:gd name="T9" fmla="*/ 10 h 560"/>
                      <a:gd name="T10" fmla="*/ 1 w 445"/>
                      <a:gd name="T11" fmla="*/ 10 h 560"/>
                      <a:gd name="T12" fmla="*/ 1 w 445"/>
                      <a:gd name="T13" fmla="*/ 9 h 560"/>
                      <a:gd name="T14" fmla="*/ 1 w 445"/>
                      <a:gd name="T15" fmla="*/ 9 h 560"/>
                      <a:gd name="T16" fmla="*/ 1 w 445"/>
                      <a:gd name="T17" fmla="*/ 9 h 560"/>
                      <a:gd name="T18" fmla="*/ 1 w 445"/>
                      <a:gd name="T19" fmla="*/ 9 h 560"/>
                      <a:gd name="T20" fmla="*/ 1 w 445"/>
                      <a:gd name="T21" fmla="*/ 9 h 560"/>
                      <a:gd name="T22" fmla="*/ 1 w 445"/>
                      <a:gd name="T23" fmla="*/ 9 h 560"/>
                      <a:gd name="T24" fmla="*/ 1 w 445"/>
                      <a:gd name="T25" fmla="*/ 9 h 560"/>
                      <a:gd name="T26" fmla="*/ 1 w 445"/>
                      <a:gd name="T27" fmla="*/ 9 h 560"/>
                      <a:gd name="T28" fmla="*/ 1 w 445"/>
                      <a:gd name="T29" fmla="*/ 9 h 560"/>
                      <a:gd name="T30" fmla="*/ 1 w 445"/>
                      <a:gd name="T31" fmla="*/ 9 h 560"/>
                      <a:gd name="T32" fmla="*/ 1 w 445"/>
                      <a:gd name="T33" fmla="*/ 9 h 560"/>
                      <a:gd name="T34" fmla="*/ 1 w 445"/>
                      <a:gd name="T35" fmla="*/ 9 h 560"/>
                      <a:gd name="T36" fmla="*/ 1 w 445"/>
                      <a:gd name="T37" fmla="*/ 9 h 560"/>
                      <a:gd name="T38" fmla="*/ 1 w 445"/>
                      <a:gd name="T39" fmla="*/ 9 h 560"/>
                      <a:gd name="T40" fmla="*/ 1 w 445"/>
                      <a:gd name="T41" fmla="*/ 8 h 560"/>
                      <a:gd name="T42" fmla="*/ 1 w 445"/>
                      <a:gd name="T43" fmla="*/ 8 h 560"/>
                      <a:gd name="T44" fmla="*/ 1 w 445"/>
                      <a:gd name="T45" fmla="*/ 7 h 560"/>
                      <a:gd name="T46" fmla="*/ 1 w 445"/>
                      <a:gd name="T47" fmla="*/ 6 h 560"/>
                      <a:gd name="T48" fmla="*/ 1 w 445"/>
                      <a:gd name="T49" fmla="*/ 4 h 560"/>
                      <a:gd name="T50" fmla="*/ 1 w 445"/>
                      <a:gd name="T51" fmla="*/ 3 h 560"/>
                      <a:gd name="T52" fmla="*/ 1 w 445"/>
                      <a:gd name="T53" fmla="*/ 2 h 560"/>
                      <a:gd name="T54" fmla="*/ 1 w 445"/>
                      <a:gd name="T55" fmla="*/ 2 h 560"/>
                      <a:gd name="T56" fmla="*/ 1 w 445"/>
                      <a:gd name="T57" fmla="*/ 2 h 560"/>
                      <a:gd name="T58" fmla="*/ 1 w 445"/>
                      <a:gd name="T59" fmla="*/ 2 h 560"/>
                      <a:gd name="T60" fmla="*/ 1 w 445"/>
                      <a:gd name="T61" fmla="*/ 2 h 560"/>
                      <a:gd name="T62" fmla="*/ 1 w 445"/>
                      <a:gd name="T63" fmla="*/ 2 h 560"/>
                      <a:gd name="T64" fmla="*/ 1 w 445"/>
                      <a:gd name="T65" fmla="*/ 1 h 560"/>
                      <a:gd name="T66" fmla="*/ 1 w 445"/>
                      <a:gd name="T67" fmla="*/ 1 h 560"/>
                      <a:gd name="T68" fmla="*/ 1 w 445"/>
                      <a:gd name="T69" fmla="*/ 1 h 560"/>
                      <a:gd name="T70" fmla="*/ 1 w 445"/>
                      <a:gd name="T71" fmla="*/ 1 h 560"/>
                      <a:gd name="T72" fmla="*/ 1 w 445"/>
                      <a:gd name="T73" fmla="*/ 1 h 560"/>
                      <a:gd name="T74" fmla="*/ 1 w 445"/>
                      <a:gd name="T75" fmla="*/ 1 h 560"/>
                      <a:gd name="T76" fmla="*/ 1 w 445"/>
                      <a:gd name="T77" fmla="*/ 1 h 560"/>
                      <a:gd name="T78" fmla="*/ 1 w 445"/>
                      <a:gd name="T79" fmla="*/ 3 h 560"/>
                      <a:gd name="T80" fmla="*/ 1 w 445"/>
                      <a:gd name="T81" fmla="*/ 4 h 560"/>
                      <a:gd name="T82" fmla="*/ 1 w 445"/>
                      <a:gd name="T83" fmla="*/ 5 h 560"/>
                      <a:gd name="T84" fmla="*/ 1 w 445"/>
                      <a:gd name="T85" fmla="*/ 6 h 560"/>
                      <a:gd name="T86" fmla="*/ 1 w 445"/>
                      <a:gd name="T87" fmla="*/ 6 h 560"/>
                      <a:gd name="T88" fmla="*/ 1 w 445"/>
                      <a:gd name="T89" fmla="*/ 6 h 560"/>
                      <a:gd name="T90" fmla="*/ 1 w 445"/>
                      <a:gd name="T91" fmla="*/ 7 h 560"/>
                      <a:gd name="T92" fmla="*/ 1 w 445"/>
                      <a:gd name="T93" fmla="*/ 7 h 560"/>
                      <a:gd name="T94" fmla="*/ 1 w 445"/>
                      <a:gd name="T95" fmla="*/ 8 h 560"/>
                      <a:gd name="T96" fmla="*/ 1 w 445"/>
                      <a:gd name="T97" fmla="*/ 8 h 560"/>
                      <a:gd name="T98" fmla="*/ 1 w 445"/>
                      <a:gd name="T99" fmla="*/ 9 h 560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</a:gdLst>
                    <a:ahLst/>
                    <a:cxnLst>
                      <a:cxn ang="T100">
                        <a:pos x="T0" y="T1"/>
                      </a:cxn>
                      <a:cxn ang="T101">
                        <a:pos x="T2" y="T3"/>
                      </a:cxn>
                      <a:cxn ang="T102">
                        <a:pos x="T4" y="T5"/>
                      </a:cxn>
                      <a:cxn ang="T103">
                        <a:pos x="T6" y="T7"/>
                      </a:cxn>
                      <a:cxn ang="T104">
                        <a:pos x="T8" y="T9"/>
                      </a:cxn>
                      <a:cxn ang="T105">
                        <a:pos x="T10" y="T11"/>
                      </a:cxn>
                      <a:cxn ang="T106">
                        <a:pos x="T12" y="T13"/>
                      </a:cxn>
                      <a:cxn ang="T107">
                        <a:pos x="T14" y="T15"/>
                      </a:cxn>
                      <a:cxn ang="T108">
                        <a:pos x="T16" y="T17"/>
                      </a:cxn>
                      <a:cxn ang="T109">
                        <a:pos x="T18" y="T19"/>
                      </a:cxn>
                      <a:cxn ang="T110">
                        <a:pos x="T20" y="T21"/>
                      </a:cxn>
                      <a:cxn ang="T111">
                        <a:pos x="T22" y="T23"/>
                      </a:cxn>
                      <a:cxn ang="T112">
                        <a:pos x="T24" y="T25"/>
                      </a:cxn>
                      <a:cxn ang="T113">
                        <a:pos x="T26" y="T27"/>
                      </a:cxn>
                      <a:cxn ang="T114">
                        <a:pos x="T28" y="T29"/>
                      </a:cxn>
                      <a:cxn ang="T115">
                        <a:pos x="T30" y="T31"/>
                      </a:cxn>
                      <a:cxn ang="T116">
                        <a:pos x="T32" y="T33"/>
                      </a:cxn>
                      <a:cxn ang="T117">
                        <a:pos x="T34" y="T35"/>
                      </a:cxn>
                      <a:cxn ang="T118">
                        <a:pos x="T36" y="T37"/>
                      </a:cxn>
                      <a:cxn ang="T119">
                        <a:pos x="T38" y="T39"/>
                      </a:cxn>
                      <a:cxn ang="T120">
                        <a:pos x="T40" y="T41"/>
                      </a:cxn>
                      <a:cxn ang="T121">
                        <a:pos x="T42" y="T43"/>
                      </a:cxn>
                      <a:cxn ang="T122">
                        <a:pos x="T44" y="T45"/>
                      </a:cxn>
                      <a:cxn ang="T123">
                        <a:pos x="T46" y="T47"/>
                      </a:cxn>
                      <a:cxn ang="T124">
                        <a:pos x="T48" y="T49"/>
                      </a:cxn>
                      <a:cxn ang="T125">
                        <a:pos x="T50" y="T51"/>
                      </a:cxn>
                      <a:cxn ang="T126">
                        <a:pos x="T52" y="T53"/>
                      </a:cxn>
                      <a:cxn ang="T127">
                        <a:pos x="T54" y="T55"/>
                      </a:cxn>
                      <a:cxn ang="T128">
                        <a:pos x="T56" y="T57"/>
                      </a:cxn>
                      <a:cxn ang="T129">
                        <a:pos x="T58" y="T59"/>
                      </a:cxn>
                      <a:cxn ang="T130">
                        <a:pos x="T60" y="T61"/>
                      </a:cxn>
                      <a:cxn ang="T131">
                        <a:pos x="T62" y="T63"/>
                      </a:cxn>
                      <a:cxn ang="T132">
                        <a:pos x="T64" y="T65"/>
                      </a:cxn>
                      <a:cxn ang="T133">
                        <a:pos x="T66" y="T67"/>
                      </a:cxn>
                      <a:cxn ang="T134">
                        <a:pos x="T68" y="T69"/>
                      </a:cxn>
                      <a:cxn ang="T135">
                        <a:pos x="T70" y="T71"/>
                      </a:cxn>
                      <a:cxn ang="T136">
                        <a:pos x="T72" y="T73"/>
                      </a:cxn>
                      <a:cxn ang="T137">
                        <a:pos x="T74" y="T75"/>
                      </a:cxn>
                      <a:cxn ang="T138">
                        <a:pos x="T76" y="T77"/>
                      </a:cxn>
                      <a:cxn ang="T139">
                        <a:pos x="T78" y="T79"/>
                      </a:cxn>
                      <a:cxn ang="T140">
                        <a:pos x="T80" y="T81"/>
                      </a:cxn>
                      <a:cxn ang="T141">
                        <a:pos x="T82" y="T83"/>
                      </a:cxn>
                      <a:cxn ang="T142">
                        <a:pos x="T84" y="T85"/>
                      </a:cxn>
                      <a:cxn ang="T143">
                        <a:pos x="T86" y="T87"/>
                      </a:cxn>
                      <a:cxn ang="T144">
                        <a:pos x="T88" y="T89"/>
                      </a:cxn>
                      <a:cxn ang="T145">
                        <a:pos x="T90" y="T91"/>
                      </a:cxn>
                      <a:cxn ang="T146">
                        <a:pos x="T92" y="T93"/>
                      </a:cxn>
                      <a:cxn ang="T147">
                        <a:pos x="T94" y="T95"/>
                      </a:cxn>
                      <a:cxn ang="T148">
                        <a:pos x="T96" y="T97"/>
                      </a:cxn>
                      <a:cxn ang="T149">
                        <a:pos x="T98" y="T99"/>
                      </a:cxn>
                    </a:cxnLst>
                    <a:rect l="0" t="0" r="r" b="b"/>
                    <a:pathLst>
                      <a:path w="445" h="560">
                        <a:moveTo>
                          <a:pt x="310" y="524"/>
                        </a:moveTo>
                        <a:lnTo>
                          <a:pt x="318" y="529"/>
                        </a:lnTo>
                        <a:lnTo>
                          <a:pt x="328" y="534"/>
                        </a:lnTo>
                        <a:lnTo>
                          <a:pt x="339" y="539"/>
                        </a:lnTo>
                        <a:lnTo>
                          <a:pt x="353" y="545"/>
                        </a:lnTo>
                        <a:lnTo>
                          <a:pt x="367" y="550"/>
                        </a:lnTo>
                        <a:lnTo>
                          <a:pt x="381" y="554"/>
                        </a:lnTo>
                        <a:lnTo>
                          <a:pt x="396" y="558"/>
                        </a:lnTo>
                        <a:lnTo>
                          <a:pt x="411" y="560"/>
                        </a:lnTo>
                        <a:lnTo>
                          <a:pt x="418" y="559"/>
                        </a:lnTo>
                        <a:lnTo>
                          <a:pt x="424" y="555"/>
                        </a:lnTo>
                        <a:lnTo>
                          <a:pt x="433" y="549"/>
                        </a:lnTo>
                        <a:lnTo>
                          <a:pt x="441" y="539"/>
                        </a:lnTo>
                        <a:lnTo>
                          <a:pt x="445" y="529"/>
                        </a:lnTo>
                        <a:lnTo>
                          <a:pt x="445" y="517"/>
                        </a:lnTo>
                        <a:lnTo>
                          <a:pt x="444" y="507"/>
                        </a:lnTo>
                        <a:lnTo>
                          <a:pt x="441" y="499"/>
                        </a:lnTo>
                        <a:lnTo>
                          <a:pt x="413" y="507"/>
                        </a:lnTo>
                        <a:lnTo>
                          <a:pt x="393" y="513"/>
                        </a:lnTo>
                        <a:lnTo>
                          <a:pt x="382" y="517"/>
                        </a:lnTo>
                        <a:lnTo>
                          <a:pt x="376" y="520"/>
                        </a:lnTo>
                        <a:lnTo>
                          <a:pt x="374" y="520"/>
                        </a:lnTo>
                        <a:lnTo>
                          <a:pt x="373" y="519"/>
                        </a:lnTo>
                        <a:lnTo>
                          <a:pt x="372" y="515"/>
                        </a:lnTo>
                        <a:lnTo>
                          <a:pt x="368" y="510"/>
                        </a:lnTo>
                        <a:lnTo>
                          <a:pt x="364" y="506"/>
                        </a:lnTo>
                        <a:lnTo>
                          <a:pt x="360" y="501"/>
                        </a:lnTo>
                        <a:lnTo>
                          <a:pt x="355" y="499"/>
                        </a:lnTo>
                        <a:lnTo>
                          <a:pt x="351" y="498"/>
                        </a:lnTo>
                        <a:lnTo>
                          <a:pt x="344" y="497"/>
                        </a:lnTo>
                        <a:lnTo>
                          <a:pt x="337" y="496"/>
                        </a:lnTo>
                        <a:lnTo>
                          <a:pt x="327" y="493"/>
                        </a:lnTo>
                        <a:lnTo>
                          <a:pt x="314" y="491"/>
                        </a:lnTo>
                        <a:lnTo>
                          <a:pt x="321" y="485"/>
                        </a:lnTo>
                        <a:lnTo>
                          <a:pt x="328" y="485"/>
                        </a:lnTo>
                        <a:lnTo>
                          <a:pt x="335" y="486"/>
                        </a:lnTo>
                        <a:lnTo>
                          <a:pt x="342" y="486"/>
                        </a:lnTo>
                        <a:lnTo>
                          <a:pt x="359" y="484"/>
                        </a:lnTo>
                        <a:lnTo>
                          <a:pt x="368" y="478"/>
                        </a:lnTo>
                        <a:lnTo>
                          <a:pt x="370" y="469"/>
                        </a:lnTo>
                        <a:lnTo>
                          <a:pt x="367" y="459"/>
                        </a:lnTo>
                        <a:lnTo>
                          <a:pt x="359" y="447"/>
                        </a:lnTo>
                        <a:lnTo>
                          <a:pt x="349" y="436"/>
                        </a:lnTo>
                        <a:lnTo>
                          <a:pt x="335" y="425"/>
                        </a:lnTo>
                        <a:lnTo>
                          <a:pt x="321" y="416"/>
                        </a:lnTo>
                        <a:lnTo>
                          <a:pt x="312" y="400"/>
                        </a:lnTo>
                        <a:lnTo>
                          <a:pt x="303" y="368"/>
                        </a:lnTo>
                        <a:lnTo>
                          <a:pt x="293" y="323"/>
                        </a:lnTo>
                        <a:lnTo>
                          <a:pt x="285" y="272"/>
                        </a:lnTo>
                        <a:lnTo>
                          <a:pt x="277" y="221"/>
                        </a:lnTo>
                        <a:lnTo>
                          <a:pt x="269" y="176"/>
                        </a:lnTo>
                        <a:lnTo>
                          <a:pt x="262" y="142"/>
                        </a:lnTo>
                        <a:lnTo>
                          <a:pt x="255" y="124"/>
                        </a:lnTo>
                        <a:lnTo>
                          <a:pt x="252" y="121"/>
                        </a:lnTo>
                        <a:lnTo>
                          <a:pt x="247" y="117"/>
                        </a:lnTo>
                        <a:lnTo>
                          <a:pt x="241" y="112"/>
                        </a:lnTo>
                        <a:lnTo>
                          <a:pt x="234" y="107"/>
                        </a:lnTo>
                        <a:lnTo>
                          <a:pt x="226" y="103"/>
                        </a:lnTo>
                        <a:lnTo>
                          <a:pt x="218" y="99"/>
                        </a:lnTo>
                        <a:lnTo>
                          <a:pt x="209" y="98"/>
                        </a:lnTo>
                        <a:lnTo>
                          <a:pt x="203" y="99"/>
                        </a:lnTo>
                        <a:lnTo>
                          <a:pt x="184" y="112"/>
                        </a:lnTo>
                        <a:lnTo>
                          <a:pt x="163" y="111"/>
                        </a:lnTo>
                        <a:lnTo>
                          <a:pt x="141" y="100"/>
                        </a:lnTo>
                        <a:lnTo>
                          <a:pt x="116" y="82"/>
                        </a:lnTo>
                        <a:lnTo>
                          <a:pt x="95" y="60"/>
                        </a:lnTo>
                        <a:lnTo>
                          <a:pt x="75" y="37"/>
                        </a:lnTo>
                        <a:lnTo>
                          <a:pt x="59" y="16"/>
                        </a:lnTo>
                        <a:lnTo>
                          <a:pt x="47" y="0"/>
                        </a:lnTo>
                        <a:lnTo>
                          <a:pt x="44" y="5"/>
                        </a:lnTo>
                        <a:lnTo>
                          <a:pt x="37" y="12"/>
                        </a:lnTo>
                        <a:lnTo>
                          <a:pt x="30" y="21"/>
                        </a:lnTo>
                        <a:lnTo>
                          <a:pt x="24" y="28"/>
                        </a:lnTo>
                        <a:lnTo>
                          <a:pt x="19" y="36"/>
                        </a:lnTo>
                        <a:lnTo>
                          <a:pt x="13" y="42"/>
                        </a:lnTo>
                        <a:lnTo>
                          <a:pt x="7" y="49"/>
                        </a:lnTo>
                        <a:lnTo>
                          <a:pt x="0" y="57"/>
                        </a:lnTo>
                        <a:lnTo>
                          <a:pt x="47" y="94"/>
                        </a:lnTo>
                        <a:lnTo>
                          <a:pt x="82" y="130"/>
                        </a:lnTo>
                        <a:lnTo>
                          <a:pt x="106" y="166"/>
                        </a:lnTo>
                        <a:lnTo>
                          <a:pt x="120" y="198"/>
                        </a:lnTo>
                        <a:lnTo>
                          <a:pt x="128" y="229"/>
                        </a:lnTo>
                        <a:lnTo>
                          <a:pt x="129" y="258"/>
                        </a:lnTo>
                        <a:lnTo>
                          <a:pt x="127" y="282"/>
                        </a:lnTo>
                        <a:lnTo>
                          <a:pt x="122" y="303"/>
                        </a:lnTo>
                        <a:lnTo>
                          <a:pt x="141" y="315"/>
                        </a:lnTo>
                        <a:lnTo>
                          <a:pt x="154" y="325"/>
                        </a:lnTo>
                        <a:lnTo>
                          <a:pt x="165" y="335"/>
                        </a:lnTo>
                        <a:lnTo>
                          <a:pt x="174" y="346"/>
                        </a:lnTo>
                        <a:lnTo>
                          <a:pt x="180" y="357"/>
                        </a:lnTo>
                        <a:lnTo>
                          <a:pt x="185" y="368"/>
                        </a:lnTo>
                        <a:lnTo>
                          <a:pt x="190" y="379"/>
                        </a:lnTo>
                        <a:lnTo>
                          <a:pt x="195" y="391"/>
                        </a:lnTo>
                        <a:lnTo>
                          <a:pt x="200" y="403"/>
                        </a:lnTo>
                        <a:lnTo>
                          <a:pt x="207" y="417"/>
                        </a:lnTo>
                        <a:lnTo>
                          <a:pt x="215" y="431"/>
                        </a:lnTo>
                        <a:lnTo>
                          <a:pt x="227" y="447"/>
                        </a:lnTo>
                        <a:lnTo>
                          <a:pt x="241" y="463"/>
                        </a:lnTo>
                        <a:lnTo>
                          <a:pt x="259" y="482"/>
                        </a:lnTo>
                        <a:lnTo>
                          <a:pt x="282" y="502"/>
                        </a:lnTo>
                        <a:lnTo>
                          <a:pt x="310" y="524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da-DK" noProof="0" dirty="0">
                      <a:solidFill>
                        <a:srgbClr val="FFFF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4778" name="Group 16">
                  <a:extLst>
                    <a:ext uri="{FF2B5EF4-FFF2-40B4-BE49-F238E27FC236}">
                      <a16:creationId xmlns:a16="http://schemas.microsoft.com/office/drawing/2014/main" id="{19CD96C1-A70C-4C2F-BAA4-DE3CE79D531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909" y="3276"/>
                  <a:ext cx="456" cy="250"/>
                  <a:chOff x="2378" y="2082"/>
                  <a:chExt cx="456" cy="250"/>
                </a:xfrm>
              </p:grpSpPr>
              <p:sp>
                <p:nvSpPr>
                  <p:cNvPr id="74779" name="Freeform 17">
                    <a:extLst>
                      <a:ext uri="{FF2B5EF4-FFF2-40B4-BE49-F238E27FC236}">
                        <a16:creationId xmlns:a16="http://schemas.microsoft.com/office/drawing/2014/main" id="{877C0CCD-63C8-46AE-83BE-6C714DE9A1C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78" y="2082"/>
                    <a:ext cx="456" cy="249"/>
                  </a:xfrm>
                  <a:custGeom>
                    <a:avLst/>
                    <a:gdLst>
                      <a:gd name="T0" fmla="*/ 0 w 3195"/>
                      <a:gd name="T1" fmla="*/ 0 h 1747"/>
                      <a:gd name="T2" fmla="*/ 0 w 3195"/>
                      <a:gd name="T3" fmla="*/ 0 h 1747"/>
                      <a:gd name="T4" fmla="*/ 0 w 3195"/>
                      <a:gd name="T5" fmla="*/ 0 h 1747"/>
                      <a:gd name="T6" fmla="*/ 0 w 3195"/>
                      <a:gd name="T7" fmla="*/ 0 h 1747"/>
                      <a:gd name="T8" fmla="*/ 0 w 3195"/>
                      <a:gd name="T9" fmla="*/ 0 h 1747"/>
                      <a:gd name="T10" fmla="*/ 0 w 3195"/>
                      <a:gd name="T11" fmla="*/ 0 h 1747"/>
                      <a:gd name="T12" fmla="*/ 0 w 3195"/>
                      <a:gd name="T13" fmla="*/ 0 h 1747"/>
                      <a:gd name="T14" fmla="*/ 0 w 3195"/>
                      <a:gd name="T15" fmla="*/ 0 h 1747"/>
                      <a:gd name="T16" fmla="*/ 0 w 3195"/>
                      <a:gd name="T17" fmla="*/ 0 h 1747"/>
                      <a:gd name="T18" fmla="*/ 0 w 3195"/>
                      <a:gd name="T19" fmla="*/ 0 h 1747"/>
                      <a:gd name="T20" fmla="*/ 0 w 3195"/>
                      <a:gd name="T21" fmla="*/ 0 h 1747"/>
                      <a:gd name="T22" fmla="*/ 0 w 3195"/>
                      <a:gd name="T23" fmla="*/ 0 h 1747"/>
                      <a:gd name="T24" fmla="*/ 0 w 3195"/>
                      <a:gd name="T25" fmla="*/ 0 h 1747"/>
                      <a:gd name="T26" fmla="*/ 0 w 3195"/>
                      <a:gd name="T27" fmla="*/ 0 h 1747"/>
                      <a:gd name="T28" fmla="*/ 0 w 3195"/>
                      <a:gd name="T29" fmla="*/ 0 h 1747"/>
                      <a:gd name="T30" fmla="*/ 0 w 3195"/>
                      <a:gd name="T31" fmla="*/ 0 h 1747"/>
                      <a:gd name="T32" fmla="*/ 0 w 3195"/>
                      <a:gd name="T33" fmla="*/ 0 h 1747"/>
                      <a:gd name="T34" fmla="*/ 0 w 3195"/>
                      <a:gd name="T35" fmla="*/ 0 h 1747"/>
                      <a:gd name="T36" fmla="*/ 0 w 3195"/>
                      <a:gd name="T37" fmla="*/ 0 h 1747"/>
                      <a:gd name="T38" fmla="*/ 0 w 3195"/>
                      <a:gd name="T39" fmla="*/ 0 h 1747"/>
                      <a:gd name="T40" fmla="*/ 0 w 3195"/>
                      <a:gd name="T41" fmla="*/ 0 h 1747"/>
                      <a:gd name="T42" fmla="*/ 0 w 3195"/>
                      <a:gd name="T43" fmla="*/ 0 h 1747"/>
                      <a:gd name="T44" fmla="*/ 0 w 3195"/>
                      <a:gd name="T45" fmla="*/ 0 h 1747"/>
                      <a:gd name="T46" fmla="*/ 0 w 3195"/>
                      <a:gd name="T47" fmla="*/ 0 h 1747"/>
                      <a:gd name="T48" fmla="*/ 0 w 3195"/>
                      <a:gd name="T49" fmla="*/ 0 h 1747"/>
                      <a:gd name="T50" fmla="*/ 0 w 3195"/>
                      <a:gd name="T51" fmla="*/ 0 h 1747"/>
                      <a:gd name="T52" fmla="*/ 0 w 3195"/>
                      <a:gd name="T53" fmla="*/ 0 h 1747"/>
                      <a:gd name="T54" fmla="*/ 0 w 3195"/>
                      <a:gd name="T55" fmla="*/ 0 h 1747"/>
                      <a:gd name="T56" fmla="*/ 0 w 3195"/>
                      <a:gd name="T57" fmla="*/ 0 h 1747"/>
                      <a:gd name="T58" fmla="*/ 0 w 3195"/>
                      <a:gd name="T59" fmla="*/ 0 h 1747"/>
                      <a:gd name="T60" fmla="*/ 0 w 3195"/>
                      <a:gd name="T61" fmla="*/ 0 h 1747"/>
                      <a:gd name="T62" fmla="*/ 0 w 3195"/>
                      <a:gd name="T63" fmla="*/ 0 h 1747"/>
                      <a:gd name="T64" fmla="*/ 0 w 3195"/>
                      <a:gd name="T65" fmla="*/ 0 h 1747"/>
                      <a:gd name="T66" fmla="*/ 0 w 3195"/>
                      <a:gd name="T67" fmla="*/ 0 h 1747"/>
                      <a:gd name="T68" fmla="*/ 0 w 3195"/>
                      <a:gd name="T69" fmla="*/ 0 h 1747"/>
                      <a:gd name="T70" fmla="*/ 0 w 3195"/>
                      <a:gd name="T71" fmla="*/ 0 h 1747"/>
                      <a:gd name="T72" fmla="*/ 0 w 3195"/>
                      <a:gd name="T73" fmla="*/ 0 h 1747"/>
                      <a:gd name="T74" fmla="*/ 0 w 3195"/>
                      <a:gd name="T75" fmla="*/ 0 h 1747"/>
                      <a:gd name="T76" fmla="*/ 0 w 3195"/>
                      <a:gd name="T77" fmla="*/ 0 h 1747"/>
                      <a:gd name="T78" fmla="*/ 0 w 3195"/>
                      <a:gd name="T79" fmla="*/ 0 h 1747"/>
                      <a:gd name="T80" fmla="*/ 0 w 3195"/>
                      <a:gd name="T81" fmla="*/ 0 h 1747"/>
                      <a:gd name="T82" fmla="*/ 0 w 3195"/>
                      <a:gd name="T83" fmla="*/ 0 h 1747"/>
                      <a:gd name="T84" fmla="*/ 0 w 3195"/>
                      <a:gd name="T85" fmla="*/ 0 h 1747"/>
                      <a:gd name="T86" fmla="*/ 0 w 3195"/>
                      <a:gd name="T87" fmla="*/ 0 h 1747"/>
                      <a:gd name="T88" fmla="*/ 0 w 3195"/>
                      <a:gd name="T89" fmla="*/ 0 h 1747"/>
                      <a:gd name="T90" fmla="*/ 0 w 3195"/>
                      <a:gd name="T91" fmla="*/ 0 h 1747"/>
                      <a:gd name="T92" fmla="*/ 0 w 3195"/>
                      <a:gd name="T93" fmla="*/ 0 h 1747"/>
                      <a:gd name="T94" fmla="*/ 0 w 3195"/>
                      <a:gd name="T95" fmla="*/ 0 h 1747"/>
                      <a:gd name="T96" fmla="*/ 0 w 3195"/>
                      <a:gd name="T97" fmla="*/ 0 h 1747"/>
                      <a:gd name="T98" fmla="*/ 0 w 3195"/>
                      <a:gd name="T99" fmla="*/ 0 h 1747"/>
                      <a:gd name="T100" fmla="*/ 0 w 3195"/>
                      <a:gd name="T101" fmla="*/ 0 h 1747"/>
                      <a:gd name="T102" fmla="*/ 0 w 3195"/>
                      <a:gd name="T103" fmla="*/ 0 h 1747"/>
                      <a:gd name="T104" fmla="*/ 0 w 3195"/>
                      <a:gd name="T105" fmla="*/ 0 h 1747"/>
                      <a:gd name="T106" fmla="*/ 0 w 3195"/>
                      <a:gd name="T107" fmla="*/ 0 h 1747"/>
                      <a:gd name="T108" fmla="*/ 0 w 3195"/>
                      <a:gd name="T109" fmla="*/ 0 h 1747"/>
                      <a:gd name="T110" fmla="*/ 0 w 3195"/>
                      <a:gd name="T111" fmla="*/ 0 h 1747"/>
                      <a:gd name="T112" fmla="*/ 0 w 3195"/>
                      <a:gd name="T113" fmla="*/ 0 h 1747"/>
                      <a:gd name="T114" fmla="*/ 0 w 3195"/>
                      <a:gd name="T115" fmla="*/ 0 h 1747"/>
                      <a:gd name="T116" fmla="*/ 0 w 3195"/>
                      <a:gd name="T117" fmla="*/ 0 h 1747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</a:gdLst>
                    <a:ahLst/>
                    <a:cxnLst>
                      <a:cxn ang="T118">
                        <a:pos x="T0" y="T1"/>
                      </a:cxn>
                      <a:cxn ang="T119">
                        <a:pos x="T2" y="T3"/>
                      </a:cxn>
                      <a:cxn ang="T120">
                        <a:pos x="T4" y="T5"/>
                      </a:cxn>
                      <a:cxn ang="T121">
                        <a:pos x="T6" y="T7"/>
                      </a:cxn>
                      <a:cxn ang="T122">
                        <a:pos x="T8" y="T9"/>
                      </a:cxn>
                      <a:cxn ang="T123">
                        <a:pos x="T10" y="T11"/>
                      </a:cxn>
                      <a:cxn ang="T124">
                        <a:pos x="T12" y="T13"/>
                      </a:cxn>
                      <a:cxn ang="T125">
                        <a:pos x="T14" y="T15"/>
                      </a:cxn>
                      <a:cxn ang="T126">
                        <a:pos x="T16" y="T17"/>
                      </a:cxn>
                      <a:cxn ang="T127">
                        <a:pos x="T18" y="T19"/>
                      </a:cxn>
                      <a:cxn ang="T128">
                        <a:pos x="T20" y="T21"/>
                      </a:cxn>
                      <a:cxn ang="T129">
                        <a:pos x="T22" y="T23"/>
                      </a:cxn>
                      <a:cxn ang="T130">
                        <a:pos x="T24" y="T25"/>
                      </a:cxn>
                      <a:cxn ang="T131">
                        <a:pos x="T26" y="T27"/>
                      </a:cxn>
                      <a:cxn ang="T132">
                        <a:pos x="T28" y="T29"/>
                      </a:cxn>
                      <a:cxn ang="T133">
                        <a:pos x="T30" y="T31"/>
                      </a:cxn>
                      <a:cxn ang="T134">
                        <a:pos x="T32" y="T33"/>
                      </a:cxn>
                      <a:cxn ang="T135">
                        <a:pos x="T34" y="T35"/>
                      </a:cxn>
                      <a:cxn ang="T136">
                        <a:pos x="T36" y="T37"/>
                      </a:cxn>
                      <a:cxn ang="T137">
                        <a:pos x="T38" y="T39"/>
                      </a:cxn>
                      <a:cxn ang="T138">
                        <a:pos x="T40" y="T41"/>
                      </a:cxn>
                      <a:cxn ang="T139">
                        <a:pos x="T42" y="T43"/>
                      </a:cxn>
                      <a:cxn ang="T140">
                        <a:pos x="T44" y="T45"/>
                      </a:cxn>
                      <a:cxn ang="T141">
                        <a:pos x="T46" y="T47"/>
                      </a:cxn>
                      <a:cxn ang="T142">
                        <a:pos x="T48" y="T49"/>
                      </a:cxn>
                      <a:cxn ang="T143">
                        <a:pos x="T50" y="T51"/>
                      </a:cxn>
                      <a:cxn ang="T144">
                        <a:pos x="T52" y="T53"/>
                      </a:cxn>
                      <a:cxn ang="T145">
                        <a:pos x="T54" y="T55"/>
                      </a:cxn>
                      <a:cxn ang="T146">
                        <a:pos x="T56" y="T57"/>
                      </a:cxn>
                      <a:cxn ang="T147">
                        <a:pos x="T58" y="T59"/>
                      </a:cxn>
                      <a:cxn ang="T148">
                        <a:pos x="T60" y="T61"/>
                      </a:cxn>
                      <a:cxn ang="T149">
                        <a:pos x="T62" y="T63"/>
                      </a:cxn>
                      <a:cxn ang="T150">
                        <a:pos x="T64" y="T65"/>
                      </a:cxn>
                      <a:cxn ang="T151">
                        <a:pos x="T66" y="T67"/>
                      </a:cxn>
                      <a:cxn ang="T152">
                        <a:pos x="T68" y="T69"/>
                      </a:cxn>
                      <a:cxn ang="T153">
                        <a:pos x="T70" y="T71"/>
                      </a:cxn>
                      <a:cxn ang="T154">
                        <a:pos x="T72" y="T73"/>
                      </a:cxn>
                      <a:cxn ang="T155">
                        <a:pos x="T74" y="T75"/>
                      </a:cxn>
                      <a:cxn ang="T156">
                        <a:pos x="T76" y="T77"/>
                      </a:cxn>
                      <a:cxn ang="T157">
                        <a:pos x="T78" y="T79"/>
                      </a:cxn>
                      <a:cxn ang="T158">
                        <a:pos x="T80" y="T81"/>
                      </a:cxn>
                      <a:cxn ang="T159">
                        <a:pos x="T82" y="T83"/>
                      </a:cxn>
                      <a:cxn ang="T160">
                        <a:pos x="T84" y="T85"/>
                      </a:cxn>
                      <a:cxn ang="T161">
                        <a:pos x="T86" y="T87"/>
                      </a:cxn>
                      <a:cxn ang="T162">
                        <a:pos x="T88" y="T89"/>
                      </a:cxn>
                      <a:cxn ang="T163">
                        <a:pos x="T90" y="T91"/>
                      </a:cxn>
                      <a:cxn ang="T164">
                        <a:pos x="T92" y="T93"/>
                      </a:cxn>
                      <a:cxn ang="T165">
                        <a:pos x="T94" y="T95"/>
                      </a:cxn>
                      <a:cxn ang="T166">
                        <a:pos x="T96" y="T97"/>
                      </a:cxn>
                      <a:cxn ang="T167">
                        <a:pos x="T98" y="T99"/>
                      </a:cxn>
                      <a:cxn ang="T168">
                        <a:pos x="T100" y="T101"/>
                      </a:cxn>
                      <a:cxn ang="T169">
                        <a:pos x="T102" y="T103"/>
                      </a:cxn>
                      <a:cxn ang="T170">
                        <a:pos x="T104" y="T105"/>
                      </a:cxn>
                      <a:cxn ang="T171">
                        <a:pos x="T106" y="T107"/>
                      </a:cxn>
                      <a:cxn ang="T172">
                        <a:pos x="T108" y="T109"/>
                      </a:cxn>
                      <a:cxn ang="T173">
                        <a:pos x="T110" y="T111"/>
                      </a:cxn>
                      <a:cxn ang="T174">
                        <a:pos x="T112" y="T113"/>
                      </a:cxn>
                      <a:cxn ang="T175">
                        <a:pos x="T114" y="T115"/>
                      </a:cxn>
                      <a:cxn ang="T176">
                        <a:pos x="T116" y="T117"/>
                      </a:cxn>
                    </a:cxnLst>
                    <a:rect l="0" t="0" r="r" b="b"/>
                    <a:pathLst>
                      <a:path w="3195" h="1747">
                        <a:moveTo>
                          <a:pt x="922" y="0"/>
                        </a:moveTo>
                        <a:lnTo>
                          <a:pt x="942" y="87"/>
                        </a:lnTo>
                        <a:lnTo>
                          <a:pt x="963" y="171"/>
                        </a:lnTo>
                        <a:lnTo>
                          <a:pt x="990" y="255"/>
                        </a:lnTo>
                        <a:lnTo>
                          <a:pt x="1024" y="334"/>
                        </a:lnTo>
                        <a:lnTo>
                          <a:pt x="1064" y="403"/>
                        </a:lnTo>
                        <a:lnTo>
                          <a:pt x="1117" y="472"/>
                        </a:lnTo>
                        <a:lnTo>
                          <a:pt x="1174" y="533"/>
                        </a:lnTo>
                        <a:lnTo>
                          <a:pt x="1244" y="593"/>
                        </a:lnTo>
                        <a:lnTo>
                          <a:pt x="1324" y="649"/>
                        </a:lnTo>
                        <a:lnTo>
                          <a:pt x="1417" y="692"/>
                        </a:lnTo>
                        <a:lnTo>
                          <a:pt x="1534" y="733"/>
                        </a:lnTo>
                        <a:lnTo>
                          <a:pt x="1658" y="773"/>
                        </a:lnTo>
                        <a:lnTo>
                          <a:pt x="1752" y="813"/>
                        </a:lnTo>
                        <a:lnTo>
                          <a:pt x="1842" y="854"/>
                        </a:lnTo>
                        <a:lnTo>
                          <a:pt x="1925" y="899"/>
                        </a:lnTo>
                        <a:lnTo>
                          <a:pt x="1985" y="937"/>
                        </a:lnTo>
                        <a:lnTo>
                          <a:pt x="2039" y="979"/>
                        </a:lnTo>
                        <a:lnTo>
                          <a:pt x="2126" y="966"/>
                        </a:lnTo>
                        <a:lnTo>
                          <a:pt x="2227" y="953"/>
                        </a:lnTo>
                        <a:lnTo>
                          <a:pt x="2303" y="956"/>
                        </a:lnTo>
                        <a:lnTo>
                          <a:pt x="2377" y="976"/>
                        </a:lnTo>
                        <a:lnTo>
                          <a:pt x="2439" y="1003"/>
                        </a:lnTo>
                        <a:lnTo>
                          <a:pt x="2498" y="1028"/>
                        </a:lnTo>
                        <a:lnTo>
                          <a:pt x="2575" y="1053"/>
                        </a:lnTo>
                        <a:lnTo>
                          <a:pt x="2656" y="1066"/>
                        </a:lnTo>
                        <a:lnTo>
                          <a:pt x="2741" y="1073"/>
                        </a:lnTo>
                        <a:lnTo>
                          <a:pt x="2861" y="1066"/>
                        </a:lnTo>
                        <a:lnTo>
                          <a:pt x="2987" y="1046"/>
                        </a:lnTo>
                        <a:lnTo>
                          <a:pt x="3088" y="1033"/>
                        </a:lnTo>
                        <a:lnTo>
                          <a:pt x="3142" y="1026"/>
                        </a:lnTo>
                        <a:lnTo>
                          <a:pt x="3158" y="1033"/>
                        </a:lnTo>
                        <a:lnTo>
                          <a:pt x="3167" y="1045"/>
                        </a:lnTo>
                        <a:lnTo>
                          <a:pt x="3177" y="1062"/>
                        </a:lnTo>
                        <a:lnTo>
                          <a:pt x="3187" y="1102"/>
                        </a:lnTo>
                        <a:lnTo>
                          <a:pt x="3195" y="1156"/>
                        </a:lnTo>
                        <a:lnTo>
                          <a:pt x="3194" y="1215"/>
                        </a:lnTo>
                        <a:lnTo>
                          <a:pt x="3182" y="1259"/>
                        </a:lnTo>
                        <a:lnTo>
                          <a:pt x="3168" y="1290"/>
                        </a:lnTo>
                        <a:lnTo>
                          <a:pt x="3155" y="1312"/>
                        </a:lnTo>
                        <a:lnTo>
                          <a:pt x="3162" y="1352"/>
                        </a:lnTo>
                        <a:lnTo>
                          <a:pt x="3155" y="1391"/>
                        </a:lnTo>
                        <a:lnTo>
                          <a:pt x="3135" y="1418"/>
                        </a:lnTo>
                        <a:lnTo>
                          <a:pt x="3111" y="1437"/>
                        </a:lnTo>
                        <a:lnTo>
                          <a:pt x="3083" y="1445"/>
                        </a:lnTo>
                        <a:lnTo>
                          <a:pt x="3041" y="1451"/>
                        </a:lnTo>
                        <a:lnTo>
                          <a:pt x="3027" y="1475"/>
                        </a:lnTo>
                        <a:lnTo>
                          <a:pt x="2997" y="1502"/>
                        </a:lnTo>
                        <a:lnTo>
                          <a:pt x="2963" y="1517"/>
                        </a:lnTo>
                        <a:lnTo>
                          <a:pt x="2925" y="1525"/>
                        </a:lnTo>
                        <a:lnTo>
                          <a:pt x="2888" y="1522"/>
                        </a:lnTo>
                        <a:lnTo>
                          <a:pt x="2808" y="1505"/>
                        </a:lnTo>
                        <a:lnTo>
                          <a:pt x="2814" y="1545"/>
                        </a:lnTo>
                        <a:lnTo>
                          <a:pt x="2808" y="1572"/>
                        </a:lnTo>
                        <a:lnTo>
                          <a:pt x="2794" y="1590"/>
                        </a:lnTo>
                        <a:lnTo>
                          <a:pt x="2774" y="1602"/>
                        </a:lnTo>
                        <a:lnTo>
                          <a:pt x="2744" y="1610"/>
                        </a:lnTo>
                        <a:lnTo>
                          <a:pt x="2707" y="1613"/>
                        </a:lnTo>
                        <a:lnTo>
                          <a:pt x="2667" y="1612"/>
                        </a:lnTo>
                        <a:lnTo>
                          <a:pt x="2610" y="1603"/>
                        </a:lnTo>
                        <a:lnTo>
                          <a:pt x="2560" y="1592"/>
                        </a:lnTo>
                        <a:lnTo>
                          <a:pt x="2506" y="1572"/>
                        </a:lnTo>
                        <a:lnTo>
                          <a:pt x="2503" y="1599"/>
                        </a:lnTo>
                        <a:lnTo>
                          <a:pt x="2489" y="1620"/>
                        </a:lnTo>
                        <a:lnTo>
                          <a:pt x="2467" y="1635"/>
                        </a:lnTo>
                        <a:lnTo>
                          <a:pt x="2437" y="1642"/>
                        </a:lnTo>
                        <a:lnTo>
                          <a:pt x="2400" y="1646"/>
                        </a:lnTo>
                        <a:lnTo>
                          <a:pt x="2347" y="1638"/>
                        </a:lnTo>
                        <a:lnTo>
                          <a:pt x="2300" y="1619"/>
                        </a:lnTo>
                        <a:lnTo>
                          <a:pt x="2275" y="1635"/>
                        </a:lnTo>
                        <a:lnTo>
                          <a:pt x="2243" y="1648"/>
                        </a:lnTo>
                        <a:lnTo>
                          <a:pt x="2203" y="1656"/>
                        </a:lnTo>
                        <a:lnTo>
                          <a:pt x="2160" y="1662"/>
                        </a:lnTo>
                        <a:lnTo>
                          <a:pt x="2106" y="1669"/>
                        </a:lnTo>
                        <a:lnTo>
                          <a:pt x="2026" y="1685"/>
                        </a:lnTo>
                        <a:lnTo>
                          <a:pt x="1938" y="1705"/>
                        </a:lnTo>
                        <a:lnTo>
                          <a:pt x="1869" y="1712"/>
                        </a:lnTo>
                        <a:lnTo>
                          <a:pt x="1806" y="1707"/>
                        </a:lnTo>
                        <a:lnTo>
                          <a:pt x="1711" y="1690"/>
                        </a:lnTo>
                        <a:lnTo>
                          <a:pt x="1623" y="1668"/>
                        </a:lnTo>
                        <a:lnTo>
                          <a:pt x="1526" y="1648"/>
                        </a:lnTo>
                        <a:lnTo>
                          <a:pt x="1444" y="1635"/>
                        </a:lnTo>
                        <a:lnTo>
                          <a:pt x="1375" y="1629"/>
                        </a:lnTo>
                        <a:lnTo>
                          <a:pt x="1316" y="1637"/>
                        </a:lnTo>
                        <a:lnTo>
                          <a:pt x="1250" y="1651"/>
                        </a:lnTo>
                        <a:lnTo>
                          <a:pt x="1163" y="1671"/>
                        </a:lnTo>
                        <a:lnTo>
                          <a:pt x="1069" y="1690"/>
                        </a:lnTo>
                        <a:lnTo>
                          <a:pt x="999" y="1695"/>
                        </a:lnTo>
                        <a:lnTo>
                          <a:pt x="929" y="1692"/>
                        </a:lnTo>
                        <a:lnTo>
                          <a:pt x="796" y="1705"/>
                        </a:lnTo>
                        <a:lnTo>
                          <a:pt x="690" y="1718"/>
                        </a:lnTo>
                        <a:lnTo>
                          <a:pt x="569" y="1738"/>
                        </a:lnTo>
                        <a:lnTo>
                          <a:pt x="487" y="1747"/>
                        </a:lnTo>
                        <a:lnTo>
                          <a:pt x="400" y="1742"/>
                        </a:lnTo>
                        <a:lnTo>
                          <a:pt x="326" y="1735"/>
                        </a:lnTo>
                        <a:lnTo>
                          <a:pt x="261" y="1725"/>
                        </a:lnTo>
                        <a:lnTo>
                          <a:pt x="204" y="1710"/>
                        </a:lnTo>
                        <a:lnTo>
                          <a:pt x="149" y="1687"/>
                        </a:lnTo>
                        <a:lnTo>
                          <a:pt x="105" y="1655"/>
                        </a:lnTo>
                        <a:lnTo>
                          <a:pt x="70" y="1614"/>
                        </a:lnTo>
                        <a:lnTo>
                          <a:pt x="46" y="1568"/>
                        </a:lnTo>
                        <a:lnTo>
                          <a:pt x="28" y="1514"/>
                        </a:lnTo>
                        <a:lnTo>
                          <a:pt x="14" y="1451"/>
                        </a:lnTo>
                        <a:lnTo>
                          <a:pt x="9" y="1387"/>
                        </a:lnTo>
                        <a:lnTo>
                          <a:pt x="19" y="1320"/>
                        </a:lnTo>
                        <a:lnTo>
                          <a:pt x="46" y="1232"/>
                        </a:lnTo>
                        <a:lnTo>
                          <a:pt x="92" y="1127"/>
                        </a:lnTo>
                        <a:lnTo>
                          <a:pt x="135" y="1026"/>
                        </a:lnTo>
                        <a:lnTo>
                          <a:pt x="166" y="922"/>
                        </a:lnTo>
                        <a:lnTo>
                          <a:pt x="177" y="840"/>
                        </a:lnTo>
                        <a:lnTo>
                          <a:pt x="172" y="756"/>
                        </a:lnTo>
                        <a:lnTo>
                          <a:pt x="160" y="679"/>
                        </a:lnTo>
                        <a:lnTo>
                          <a:pt x="142" y="603"/>
                        </a:lnTo>
                        <a:lnTo>
                          <a:pt x="122" y="536"/>
                        </a:lnTo>
                        <a:lnTo>
                          <a:pt x="94" y="459"/>
                        </a:lnTo>
                        <a:lnTo>
                          <a:pt x="58" y="368"/>
                        </a:lnTo>
                        <a:lnTo>
                          <a:pt x="0" y="240"/>
                        </a:lnTo>
                        <a:lnTo>
                          <a:pt x="922" y="0"/>
                        </a:lnTo>
                        <a:close/>
                      </a:path>
                    </a:pathLst>
                  </a:custGeom>
                  <a:solidFill>
                    <a:srgbClr val="CC9900"/>
                  </a:solidFill>
                  <a:ln w="28575" cmpd="sng">
                    <a:solidFill>
                      <a:srgbClr val="CC99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da-DK" noProof="0" dirty="0">
                      <a:solidFill>
                        <a:srgbClr val="FFFF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74780" name="Freeform 18">
                    <a:extLst>
                      <a:ext uri="{FF2B5EF4-FFF2-40B4-BE49-F238E27FC236}">
                        <a16:creationId xmlns:a16="http://schemas.microsoft.com/office/drawing/2014/main" id="{71CBBF30-8B7C-49C2-ADA2-763E96FD74C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78" y="2082"/>
                    <a:ext cx="456" cy="250"/>
                  </a:xfrm>
                  <a:custGeom>
                    <a:avLst/>
                    <a:gdLst>
                      <a:gd name="T0" fmla="*/ 0 w 3197"/>
                      <a:gd name="T1" fmla="*/ 0 h 1750"/>
                      <a:gd name="T2" fmla="*/ 0 w 3197"/>
                      <a:gd name="T3" fmla="*/ 0 h 1750"/>
                      <a:gd name="T4" fmla="*/ 0 w 3197"/>
                      <a:gd name="T5" fmla="*/ 0 h 1750"/>
                      <a:gd name="T6" fmla="*/ 0 w 3197"/>
                      <a:gd name="T7" fmla="*/ 0 h 1750"/>
                      <a:gd name="T8" fmla="*/ 0 w 3197"/>
                      <a:gd name="T9" fmla="*/ 0 h 1750"/>
                      <a:gd name="T10" fmla="*/ 0 w 3197"/>
                      <a:gd name="T11" fmla="*/ 0 h 1750"/>
                      <a:gd name="T12" fmla="*/ 0 w 3197"/>
                      <a:gd name="T13" fmla="*/ 0 h 1750"/>
                      <a:gd name="T14" fmla="*/ 0 w 3197"/>
                      <a:gd name="T15" fmla="*/ 0 h 1750"/>
                      <a:gd name="T16" fmla="*/ 0 w 3197"/>
                      <a:gd name="T17" fmla="*/ 0 h 1750"/>
                      <a:gd name="T18" fmla="*/ 0 w 3197"/>
                      <a:gd name="T19" fmla="*/ 0 h 1750"/>
                      <a:gd name="T20" fmla="*/ 0 w 3197"/>
                      <a:gd name="T21" fmla="*/ 0 h 1750"/>
                      <a:gd name="T22" fmla="*/ 0 w 3197"/>
                      <a:gd name="T23" fmla="*/ 0 h 1750"/>
                      <a:gd name="T24" fmla="*/ 0 w 3197"/>
                      <a:gd name="T25" fmla="*/ 0 h 1750"/>
                      <a:gd name="T26" fmla="*/ 0 w 3197"/>
                      <a:gd name="T27" fmla="*/ 0 h 1750"/>
                      <a:gd name="T28" fmla="*/ 0 w 3197"/>
                      <a:gd name="T29" fmla="*/ 0 h 1750"/>
                      <a:gd name="T30" fmla="*/ 0 w 3197"/>
                      <a:gd name="T31" fmla="*/ 0 h 1750"/>
                      <a:gd name="T32" fmla="*/ 0 w 3197"/>
                      <a:gd name="T33" fmla="*/ 0 h 1750"/>
                      <a:gd name="T34" fmla="*/ 0 w 3197"/>
                      <a:gd name="T35" fmla="*/ 0 h 1750"/>
                      <a:gd name="T36" fmla="*/ 0 w 3197"/>
                      <a:gd name="T37" fmla="*/ 0 h 1750"/>
                      <a:gd name="T38" fmla="*/ 0 w 3197"/>
                      <a:gd name="T39" fmla="*/ 0 h 1750"/>
                      <a:gd name="T40" fmla="*/ 0 w 3197"/>
                      <a:gd name="T41" fmla="*/ 0 h 1750"/>
                      <a:gd name="T42" fmla="*/ 0 w 3197"/>
                      <a:gd name="T43" fmla="*/ 0 h 1750"/>
                      <a:gd name="T44" fmla="*/ 0 w 3197"/>
                      <a:gd name="T45" fmla="*/ 0 h 1750"/>
                      <a:gd name="T46" fmla="*/ 0 w 3197"/>
                      <a:gd name="T47" fmla="*/ 0 h 1750"/>
                      <a:gd name="T48" fmla="*/ 0 w 3197"/>
                      <a:gd name="T49" fmla="*/ 0 h 1750"/>
                      <a:gd name="T50" fmla="*/ 0 w 3197"/>
                      <a:gd name="T51" fmla="*/ 0 h 1750"/>
                      <a:gd name="T52" fmla="*/ 0 w 3197"/>
                      <a:gd name="T53" fmla="*/ 0 h 1750"/>
                      <a:gd name="T54" fmla="*/ 0 w 3197"/>
                      <a:gd name="T55" fmla="*/ 0 h 1750"/>
                      <a:gd name="T56" fmla="*/ 0 w 3197"/>
                      <a:gd name="T57" fmla="*/ 0 h 1750"/>
                      <a:gd name="T58" fmla="*/ 0 w 3197"/>
                      <a:gd name="T59" fmla="*/ 0 h 1750"/>
                      <a:gd name="T60" fmla="*/ 0 w 3197"/>
                      <a:gd name="T61" fmla="*/ 0 h 1750"/>
                      <a:gd name="T62" fmla="*/ 0 w 3197"/>
                      <a:gd name="T63" fmla="*/ 0 h 1750"/>
                      <a:gd name="T64" fmla="*/ 0 w 3197"/>
                      <a:gd name="T65" fmla="*/ 0 h 1750"/>
                      <a:gd name="T66" fmla="*/ 0 w 3197"/>
                      <a:gd name="T67" fmla="*/ 0 h 1750"/>
                      <a:gd name="T68" fmla="*/ 0 w 3197"/>
                      <a:gd name="T69" fmla="*/ 0 h 1750"/>
                      <a:gd name="T70" fmla="*/ 0 w 3197"/>
                      <a:gd name="T71" fmla="*/ 0 h 1750"/>
                      <a:gd name="T72" fmla="*/ 0 w 3197"/>
                      <a:gd name="T73" fmla="*/ 0 h 1750"/>
                      <a:gd name="T74" fmla="*/ 0 w 3197"/>
                      <a:gd name="T75" fmla="*/ 0 h 1750"/>
                      <a:gd name="T76" fmla="*/ 0 w 3197"/>
                      <a:gd name="T77" fmla="*/ 0 h 1750"/>
                      <a:gd name="T78" fmla="*/ 0 w 3197"/>
                      <a:gd name="T79" fmla="*/ 0 h 1750"/>
                      <a:gd name="T80" fmla="*/ 0 w 3197"/>
                      <a:gd name="T81" fmla="*/ 0 h 1750"/>
                      <a:gd name="T82" fmla="*/ 0 w 3197"/>
                      <a:gd name="T83" fmla="*/ 0 h 1750"/>
                      <a:gd name="T84" fmla="*/ 0 w 3197"/>
                      <a:gd name="T85" fmla="*/ 0 h 1750"/>
                      <a:gd name="T86" fmla="*/ 0 w 3197"/>
                      <a:gd name="T87" fmla="*/ 0 h 1750"/>
                      <a:gd name="T88" fmla="*/ 0 w 3197"/>
                      <a:gd name="T89" fmla="*/ 0 h 1750"/>
                      <a:gd name="T90" fmla="*/ 0 w 3197"/>
                      <a:gd name="T91" fmla="*/ 0 h 1750"/>
                      <a:gd name="T92" fmla="*/ 0 w 3197"/>
                      <a:gd name="T93" fmla="*/ 0 h 1750"/>
                      <a:gd name="T94" fmla="*/ 0 w 3197"/>
                      <a:gd name="T95" fmla="*/ 0 h 1750"/>
                      <a:gd name="T96" fmla="*/ 0 w 3197"/>
                      <a:gd name="T97" fmla="*/ 0 h 1750"/>
                      <a:gd name="T98" fmla="*/ 0 w 3197"/>
                      <a:gd name="T99" fmla="*/ 0 h 1750"/>
                      <a:gd name="T100" fmla="*/ 0 w 3197"/>
                      <a:gd name="T101" fmla="*/ 0 h 1750"/>
                      <a:gd name="T102" fmla="*/ 0 w 3197"/>
                      <a:gd name="T103" fmla="*/ 0 h 1750"/>
                      <a:gd name="T104" fmla="*/ 0 w 3197"/>
                      <a:gd name="T105" fmla="*/ 0 h 1750"/>
                      <a:gd name="T106" fmla="*/ 0 w 3197"/>
                      <a:gd name="T107" fmla="*/ 0 h 1750"/>
                      <a:gd name="T108" fmla="*/ 0 w 3197"/>
                      <a:gd name="T109" fmla="*/ 0 h 1750"/>
                      <a:gd name="T110" fmla="*/ 0 w 3197"/>
                      <a:gd name="T111" fmla="*/ 0 h 1750"/>
                      <a:gd name="T112" fmla="*/ 0 w 3197"/>
                      <a:gd name="T113" fmla="*/ 0 h 1750"/>
                      <a:gd name="T114" fmla="*/ 0 w 3197"/>
                      <a:gd name="T115" fmla="*/ 0 h 1750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</a:gdLst>
                    <a:ahLst/>
                    <a:cxnLst>
                      <a:cxn ang="T116">
                        <a:pos x="T0" y="T1"/>
                      </a:cxn>
                      <a:cxn ang="T117">
                        <a:pos x="T2" y="T3"/>
                      </a:cxn>
                      <a:cxn ang="T118">
                        <a:pos x="T4" y="T5"/>
                      </a:cxn>
                      <a:cxn ang="T119">
                        <a:pos x="T6" y="T7"/>
                      </a:cxn>
                      <a:cxn ang="T120">
                        <a:pos x="T8" y="T9"/>
                      </a:cxn>
                      <a:cxn ang="T121">
                        <a:pos x="T10" y="T11"/>
                      </a:cxn>
                      <a:cxn ang="T122">
                        <a:pos x="T12" y="T13"/>
                      </a:cxn>
                      <a:cxn ang="T123">
                        <a:pos x="T14" y="T15"/>
                      </a:cxn>
                      <a:cxn ang="T124">
                        <a:pos x="T16" y="T17"/>
                      </a:cxn>
                      <a:cxn ang="T125">
                        <a:pos x="T18" y="T19"/>
                      </a:cxn>
                      <a:cxn ang="T126">
                        <a:pos x="T20" y="T21"/>
                      </a:cxn>
                      <a:cxn ang="T127">
                        <a:pos x="T22" y="T23"/>
                      </a:cxn>
                      <a:cxn ang="T128">
                        <a:pos x="T24" y="T25"/>
                      </a:cxn>
                      <a:cxn ang="T129">
                        <a:pos x="T26" y="T27"/>
                      </a:cxn>
                      <a:cxn ang="T130">
                        <a:pos x="T28" y="T29"/>
                      </a:cxn>
                      <a:cxn ang="T131">
                        <a:pos x="T30" y="T31"/>
                      </a:cxn>
                      <a:cxn ang="T132">
                        <a:pos x="T32" y="T33"/>
                      </a:cxn>
                      <a:cxn ang="T133">
                        <a:pos x="T34" y="T35"/>
                      </a:cxn>
                      <a:cxn ang="T134">
                        <a:pos x="T36" y="T37"/>
                      </a:cxn>
                      <a:cxn ang="T135">
                        <a:pos x="T38" y="T39"/>
                      </a:cxn>
                      <a:cxn ang="T136">
                        <a:pos x="T40" y="T41"/>
                      </a:cxn>
                      <a:cxn ang="T137">
                        <a:pos x="T42" y="T43"/>
                      </a:cxn>
                      <a:cxn ang="T138">
                        <a:pos x="T44" y="T45"/>
                      </a:cxn>
                      <a:cxn ang="T139">
                        <a:pos x="T46" y="T47"/>
                      </a:cxn>
                      <a:cxn ang="T140">
                        <a:pos x="T48" y="T49"/>
                      </a:cxn>
                      <a:cxn ang="T141">
                        <a:pos x="T50" y="T51"/>
                      </a:cxn>
                      <a:cxn ang="T142">
                        <a:pos x="T52" y="T53"/>
                      </a:cxn>
                      <a:cxn ang="T143">
                        <a:pos x="T54" y="T55"/>
                      </a:cxn>
                      <a:cxn ang="T144">
                        <a:pos x="T56" y="T57"/>
                      </a:cxn>
                      <a:cxn ang="T145">
                        <a:pos x="T58" y="T59"/>
                      </a:cxn>
                      <a:cxn ang="T146">
                        <a:pos x="T60" y="T61"/>
                      </a:cxn>
                      <a:cxn ang="T147">
                        <a:pos x="T62" y="T63"/>
                      </a:cxn>
                      <a:cxn ang="T148">
                        <a:pos x="T64" y="T65"/>
                      </a:cxn>
                      <a:cxn ang="T149">
                        <a:pos x="T66" y="T67"/>
                      </a:cxn>
                      <a:cxn ang="T150">
                        <a:pos x="T68" y="T69"/>
                      </a:cxn>
                      <a:cxn ang="T151">
                        <a:pos x="T70" y="T71"/>
                      </a:cxn>
                      <a:cxn ang="T152">
                        <a:pos x="T72" y="T73"/>
                      </a:cxn>
                      <a:cxn ang="T153">
                        <a:pos x="T74" y="T75"/>
                      </a:cxn>
                      <a:cxn ang="T154">
                        <a:pos x="T76" y="T77"/>
                      </a:cxn>
                      <a:cxn ang="T155">
                        <a:pos x="T78" y="T79"/>
                      </a:cxn>
                      <a:cxn ang="T156">
                        <a:pos x="T80" y="T81"/>
                      </a:cxn>
                      <a:cxn ang="T157">
                        <a:pos x="T82" y="T83"/>
                      </a:cxn>
                      <a:cxn ang="T158">
                        <a:pos x="T84" y="T85"/>
                      </a:cxn>
                      <a:cxn ang="T159">
                        <a:pos x="T86" y="T87"/>
                      </a:cxn>
                      <a:cxn ang="T160">
                        <a:pos x="T88" y="T89"/>
                      </a:cxn>
                      <a:cxn ang="T161">
                        <a:pos x="T90" y="T91"/>
                      </a:cxn>
                      <a:cxn ang="T162">
                        <a:pos x="T92" y="T93"/>
                      </a:cxn>
                      <a:cxn ang="T163">
                        <a:pos x="T94" y="T95"/>
                      </a:cxn>
                      <a:cxn ang="T164">
                        <a:pos x="T96" y="T97"/>
                      </a:cxn>
                      <a:cxn ang="T165">
                        <a:pos x="T98" y="T99"/>
                      </a:cxn>
                      <a:cxn ang="T166">
                        <a:pos x="T100" y="T101"/>
                      </a:cxn>
                      <a:cxn ang="T167">
                        <a:pos x="T102" y="T103"/>
                      </a:cxn>
                      <a:cxn ang="T168">
                        <a:pos x="T104" y="T105"/>
                      </a:cxn>
                      <a:cxn ang="T169">
                        <a:pos x="T106" y="T107"/>
                      </a:cxn>
                      <a:cxn ang="T170">
                        <a:pos x="T108" y="T109"/>
                      </a:cxn>
                      <a:cxn ang="T171">
                        <a:pos x="T110" y="T111"/>
                      </a:cxn>
                      <a:cxn ang="T172">
                        <a:pos x="T112" y="T113"/>
                      </a:cxn>
                      <a:cxn ang="T173">
                        <a:pos x="T114" y="T115"/>
                      </a:cxn>
                    </a:cxnLst>
                    <a:rect l="0" t="0" r="r" b="b"/>
                    <a:pathLst>
                      <a:path w="3197" h="1750">
                        <a:moveTo>
                          <a:pt x="923" y="0"/>
                        </a:moveTo>
                        <a:lnTo>
                          <a:pt x="943" y="87"/>
                        </a:lnTo>
                        <a:lnTo>
                          <a:pt x="964" y="171"/>
                        </a:lnTo>
                        <a:lnTo>
                          <a:pt x="991" y="255"/>
                        </a:lnTo>
                        <a:lnTo>
                          <a:pt x="1025" y="334"/>
                        </a:lnTo>
                        <a:lnTo>
                          <a:pt x="1065" y="403"/>
                        </a:lnTo>
                        <a:lnTo>
                          <a:pt x="1119" y="474"/>
                        </a:lnTo>
                        <a:lnTo>
                          <a:pt x="1175" y="534"/>
                        </a:lnTo>
                        <a:lnTo>
                          <a:pt x="1245" y="594"/>
                        </a:lnTo>
                        <a:lnTo>
                          <a:pt x="1325" y="650"/>
                        </a:lnTo>
                        <a:lnTo>
                          <a:pt x="1418" y="694"/>
                        </a:lnTo>
                        <a:lnTo>
                          <a:pt x="1535" y="734"/>
                        </a:lnTo>
                        <a:lnTo>
                          <a:pt x="1659" y="774"/>
                        </a:lnTo>
                        <a:lnTo>
                          <a:pt x="1753" y="814"/>
                        </a:lnTo>
                        <a:lnTo>
                          <a:pt x="1844" y="855"/>
                        </a:lnTo>
                        <a:lnTo>
                          <a:pt x="1926" y="900"/>
                        </a:lnTo>
                        <a:lnTo>
                          <a:pt x="1986" y="938"/>
                        </a:lnTo>
                        <a:lnTo>
                          <a:pt x="2040" y="980"/>
                        </a:lnTo>
                        <a:lnTo>
                          <a:pt x="2127" y="967"/>
                        </a:lnTo>
                        <a:lnTo>
                          <a:pt x="2228" y="954"/>
                        </a:lnTo>
                        <a:lnTo>
                          <a:pt x="2304" y="957"/>
                        </a:lnTo>
                        <a:lnTo>
                          <a:pt x="2379" y="977"/>
                        </a:lnTo>
                        <a:lnTo>
                          <a:pt x="2441" y="1004"/>
                        </a:lnTo>
                        <a:lnTo>
                          <a:pt x="2500" y="1030"/>
                        </a:lnTo>
                        <a:lnTo>
                          <a:pt x="2577" y="1054"/>
                        </a:lnTo>
                        <a:lnTo>
                          <a:pt x="2658" y="1067"/>
                        </a:lnTo>
                        <a:lnTo>
                          <a:pt x="2743" y="1074"/>
                        </a:lnTo>
                        <a:lnTo>
                          <a:pt x="2863" y="1067"/>
                        </a:lnTo>
                        <a:lnTo>
                          <a:pt x="2990" y="1047"/>
                        </a:lnTo>
                        <a:lnTo>
                          <a:pt x="3090" y="1034"/>
                        </a:lnTo>
                        <a:lnTo>
                          <a:pt x="3144" y="1027"/>
                        </a:lnTo>
                        <a:lnTo>
                          <a:pt x="3161" y="1034"/>
                        </a:lnTo>
                        <a:lnTo>
                          <a:pt x="3169" y="1046"/>
                        </a:lnTo>
                        <a:lnTo>
                          <a:pt x="3180" y="1063"/>
                        </a:lnTo>
                        <a:lnTo>
                          <a:pt x="3190" y="1103"/>
                        </a:lnTo>
                        <a:lnTo>
                          <a:pt x="3197" y="1157"/>
                        </a:lnTo>
                        <a:lnTo>
                          <a:pt x="3196" y="1216"/>
                        </a:lnTo>
                        <a:lnTo>
                          <a:pt x="3184" y="1261"/>
                        </a:lnTo>
                        <a:lnTo>
                          <a:pt x="3171" y="1291"/>
                        </a:lnTo>
                        <a:lnTo>
                          <a:pt x="3157" y="1314"/>
                        </a:lnTo>
                        <a:lnTo>
                          <a:pt x="3164" y="1354"/>
                        </a:lnTo>
                        <a:lnTo>
                          <a:pt x="3157" y="1393"/>
                        </a:lnTo>
                        <a:lnTo>
                          <a:pt x="3137" y="1420"/>
                        </a:lnTo>
                        <a:lnTo>
                          <a:pt x="3114" y="1439"/>
                        </a:lnTo>
                        <a:lnTo>
                          <a:pt x="3086" y="1447"/>
                        </a:lnTo>
                        <a:lnTo>
                          <a:pt x="3043" y="1454"/>
                        </a:lnTo>
                        <a:lnTo>
                          <a:pt x="3029" y="1477"/>
                        </a:lnTo>
                        <a:lnTo>
                          <a:pt x="3000" y="1504"/>
                        </a:lnTo>
                        <a:lnTo>
                          <a:pt x="2965" y="1520"/>
                        </a:lnTo>
                        <a:lnTo>
                          <a:pt x="2927" y="1527"/>
                        </a:lnTo>
                        <a:lnTo>
                          <a:pt x="2890" y="1524"/>
                        </a:lnTo>
                        <a:lnTo>
                          <a:pt x="2810" y="1507"/>
                        </a:lnTo>
                        <a:lnTo>
                          <a:pt x="2816" y="1548"/>
                        </a:lnTo>
                        <a:lnTo>
                          <a:pt x="2810" y="1574"/>
                        </a:lnTo>
                        <a:lnTo>
                          <a:pt x="2796" y="1592"/>
                        </a:lnTo>
                        <a:lnTo>
                          <a:pt x="2776" y="1604"/>
                        </a:lnTo>
                        <a:lnTo>
                          <a:pt x="2746" y="1612"/>
                        </a:lnTo>
                        <a:lnTo>
                          <a:pt x="2709" y="1616"/>
                        </a:lnTo>
                        <a:lnTo>
                          <a:pt x="2669" y="1614"/>
                        </a:lnTo>
                        <a:lnTo>
                          <a:pt x="2612" y="1606"/>
                        </a:lnTo>
                        <a:lnTo>
                          <a:pt x="2562" y="1594"/>
                        </a:lnTo>
                        <a:lnTo>
                          <a:pt x="2508" y="1574"/>
                        </a:lnTo>
                        <a:lnTo>
                          <a:pt x="2505" y="1601"/>
                        </a:lnTo>
                        <a:lnTo>
                          <a:pt x="2491" y="1622"/>
                        </a:lnTo>
                        <a:lnTo>
                          <a:pt x="2469" y="1637"/>
                        </a:lnTo>
                        <a:lnTo>
                          <a:pt x="2439" y="1645"/>
                        </a:lnTo>
                        <a:lnTo>
                          <a:pt x="2402" y="1648"/>
                        </a:lnTo>
                        <a:lnTo>
                          <a:pt x="2348" y="1640"/>
                        </a:lnTo>
                        <a:lnTo>
                          <a:pt x="2302" y="1621"/>
                        </a:lnTo>
                        <a:lnTo>
                          <a:pt x="2276" y="1637"/>
                        </a:lnTo>
                        <a:lnTo>
                          <a:pt x="2245" y="1650"/>
                        </a:lnTo>
                        <a:lnTo>
                          <a:pt x="2204" y="1658"/>
                        </a:lnTo>
                        <a:lnTo>
                          <a:pt x="2161" y="1665"/>
                        </a:lnTo>
                        <a:lnTo>
                          <a:pt x="2107" y="1671"/>
                        </a:lnTo>
                        <a:lnTo>
                          <a:pt x="2027" y="1687"/>
                        </a:lnTo>
                        <a:lnTo>
                          <a:pt x="1940" y="1707"/>
                        </a:lnTo>
                        <a:lnTo>
                          <a:pt x="1870" y="1714"/>
                        </a:lnTo>
                        <a:lnTo>
                          <a:pt x="1807" y="1709"/>
                        </a:lnTo>
                        <a:lnTo>
                          <a:pt x="1712" y="1693"/>
                        </a:lnTo>
                        <a:lnTo>
                          <a:pt x="1625" y="1670"/>
                        </a:lnTo>
                        <a:lnTo>
                          <a:pt x="1527" y="1650"/>
                        </a:lnTo>
                        <a:lnTo>
                          <a:pt x="1445" y="1637"/>
                        </a:lnTo>
                        <a:lnTo>
                          <a:pt x="1377" y="1631"/>
                        </a:lnTo>
                        <a:lnTo>
                          <a:pt x="1317" y="1639"/>
                        </a:lnTo>
                        <a:lnTo>
                          <a:pt x="1251" y="1654"/>
                        </a:lnTo>
                        <a:lnTo>
                          <a:pt x="1164" y="1674"/>
                        </a:lnTo>
                        <a:lnTo>
                          <a:pt x="1070" y="1693"/>
                        </a:lnTo>
                        <a:lnTo>
                          <a:pt x="1000" y="1697"/>
                        </a:lnTo>
                        <a:lnTo>
                          <a:pt x="930" y="1694"/>
                        </a:lnTo>
                        <a:lnTo>
                          <a:pt x="796" y="1707"/>
                        </a:lnTo>
                        <a:lnTo>
                          <a:pt x="690" y="1721"/>
                        </a:lnTo>
                        <a:lnTo>
                          <a:pt x="569" y="1741"/>
                        </a:lnTo>
                        <a:lnTo>
                          <a:pt x="487" y="1750"/>
                        </a:lnTo>
                        <a:lnTo>
                          <a:pt x="400" y="1744"/>
                        </a:lnTo>
                        <a:lnTo>
                          <a:pt x="326" y="1737"/>
                        </a:lnTo>
                        <a:lnTo>
                          <a:pt x="261" y="1727"/>
                        </a:lnTo>
                        <a:lnTo>
                          <a:pt x="204" y="1713"/>
                        </a:lnTo>
                        <a:lnTo>
                          <a:pt x="149" y="1689"/>
                        </a:lnTo>
                        <a:lnTo>
                          <a:pt x="105" y="1657"/>
                        </a:lnTo>
                        <a:lnTo>
                          <a:pt x="70" y="1617"/>
                        </a:lnTo>
                        <a:lnTo>
                          <a:pt x="46" y="1570"/>
                        </a:lnTo>
                        <a:lnTo>
                          <a:pt x="28" y="1516"/>
                        </a:lnTo>
                        <a:lnTo>
                          <a:pt x="14" y="1454"/>
                        </a:lnTo>
                        <a:lnTo>
                          <a:pt x="9" y="1389"/>
                        </a:lnTo>
                        <a:lnTo>
                          <a:pt x="19" y="1322"/>
                        </a:lnTo>
                        <a:lnTo>
                          <a:pt x="46" y="1233"/>
                        </a:lnTo>
                        <a:lnTo>
                          <a:pt x="92" y="1128"/>
                        </a:lnTo>
                        <a:lnTo>
                          <a:pt x="135" y="1027"/>
                        </a:lnTo>
                        <a:lnTo>
                          <a:pt x="166" y="923"/>
                        </a:lnTo>
                        <a:lnTo>
                          <a:pt x="177" y="841"/>
                        </a:lnTo>
                        <a:lnTo>
                          <a:pt x="172" y="757"/>
                        </a:lnTo>
                        <a:lnTo>
                          <a:pt x="160" y="680"/>
                        </a:lnTo>
                        <a:lnTo>
                          <a:pt x="142" y="604"/>
                        </a:lnTo>
                        <a:lnTo>
                          <a:pt x="122" y="537"/>
                        </a:lnTo>
                        <a:lnTo>
                          <a:pt x="94" y="460"/>
                        </a:lnTo>
                        <a:lnTo>
                          <a:pt x="58" y="368"/>
                        </a:lnTo>
                        <a:lnTo>
                          <a:pt x="0" y="240"/>
                        </a:lnTo>
                      </a:path>
                    </a:pathLst>
                  </a:custGeom>
                  <a:solidFill>
                    <a:srgbClr val="CC9900"/>
                  </a:solidFill>
                  <a:ln w="28575" cmpd="sng">
                    <a:solidFill>
                      <a:srgbClr val="CC99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da-DK" noProof="0" dirty="0">
                      <a:solidFill>
                        <a:srgbClr val="FFFF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661523" name="Text Box 19">
                <a:extLst>
                  <a:ext uri="{FF2B5EF4-FFF2-40B4-BE49-F238E27FC236}">
                    <a16:creationId xmlns:a16="http://schemas.microsoft.com/office/drawing/2014/main" id="{D10162AF-25D0-46DA-81D7-039266F3ACF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91" y="3105"/>
                <a:ext cx="383" cy="288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da-DK" sz="2400" b="1" noProof="0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vs.</a:t>
                </a:r>
                <a:endParaRPr lang="da-DK" sz="2000" b="1" noProof="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endParaRPr>
              </a:p>
            </p:txBody>
          </p:sp>
          <p:grpSp>
            <p:nvGrpSpPr>
              <p:cNvPr id="74768" name="Group 20">
                <a:extLst>
                  <a:ext uri="{FF2B5EF4-FFF2-40B4-BE49-F238E27FC236}">
                    <a16:creationId xmlns:a16="http://schemas.microsoft.com/office/drawing/2014/main" id="{FF2FAD60-7973-4858-A389-20753CB91A4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46" y="2838"/>
                <a:ext cx="820" cy="724"/>
                <a:chOff x="2001" y="2838"/>
                <a:chExt cx="820" cy="724"/>
              </a:xfrm>
            </p:grpSpPr>
            <p:grpSp>
              <p:nvGrpSpPr>
                <p:cNvPr id="74770" name="Group 21">
                  <a:extLst>
                    <a:ext uri="{FF2B5EF4-FFF2-40B4-BE49-F238E27FC236}">
                      <a16:creationId xmlns:a16="http://schemas.microsoft.com/office/drawing/2014/main" id="{753E6B63-EE76-4367-87C8-C1856F85942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001" y="3312"/>
                  <a:ext cx="456" cy="250"/>
                  <a:chOff x="3614" y="2118"/>
                  <a:chExt cx="456" cy="250"/>
                </a:xfrm>
              </p:grpSpPr>
              <p:sp>
                <p:nvSpPr>
                  <p:cNvPr id="74775" name="Freeform 22">
                    <a:extLst>
                      <a:ext uri="{FF2B5EF4-FFF2-40B4-BE49-F238E27FC236}">
                        <a16:creationId xmlns:a16="http://schemas.microsoft.com/office/drawing/2014/main" id="{ED3C400D-2EB1-4EC6-BB25-BF76786F812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14" y="2118"/>
                    <a:ext cx="456" cy="249"/>
                  </a:xfrm>
                  <a:custGeom>
                    <a:avLst/>
                    <a:gdLst>
                      <a:gd name="T0" fmla="*/ 0 w 3195"/>
                      <a:gd name="T1" fmla="*/ 0 h 1747"/>
                      <a:gd name="T2" fmla="*/ 0 w 3195"/>
                      <a:gd name="T3" fmla="*/ 0 h 1747"/>
                      <a:gd name="T4" fmla="*/ 0 w 3195"/>
                      <a:gd name="T5" fmla="*/ 0 h 1747"/>
                      <a:gd name="T6" fmla="*/ 0 w 3195"/>
                      <a:gd name="T7" fmla="*/ 0 h 1747"/>
                      <a:gd name="T8" fmla="*/ 0 w 3195"/>
                      <a:gd name="T9" fmla="*/ 0 h 1747"/>
                      <a:gd name="T10" fmla="*/ 0 w 3195"/>
                      <a:gd name="T11" fmla="*/ 0 h 1747"/>
                      <a:gd name="T12" fmla="*/ 0 w 3195"/>
                      <a:gd name="T13" fmla="*/ 0 h 1747"/>
                      <a:gd name="T14" fmla="*/ 0 w 3195"/>
                      <a:gd name="T15" fmla="*/ 0 h 1747"/>
                      <a:gd name="T16" fmla="*/ 0 w 3195"/>
                      <a:gd name="T17" fmla="*/ 0 h 1747"/>
                      <a:gd name="T18" fmla="*/ 0 w 3195"/>
                      <a:gd name="T19" fmla="*/ 0 h 1747"/>
                      <a:gd name="T20" fmla="*/ 0 w 3195"/>
                      <a:gd name="T21" fmla="*/ 0 h 1747"/>
                      <a:gd name="T22" fmla="*/ 0 w 3195"/>
                      <a:gd name="T23" fmla="*/ 0 h 1747"/>
                      <a:gd name="T24" fmla="*/ 0 w 3195"/>
                      <a:gd name="T25" fmla="*/ 0 h 1747"/>
                      <a:gd name="T26" fmla="*/ 0 w 3195"/>
                      <a:gd name="T27" fmla="*/ 0 h 1747"/>
                      <a:gd name="T28" fmla="*/ 0 w 3195"/>
                      <a:gd name="T29" fmla="*/ 0 h 1747"/>
                      <a:gd name="T30" fmla="*/ 0 w 3195"/>
                      <a:gd name="T31" fmla="*/ 0 h 1747"/>
                      <a:gd name="T32" fmla="*/ 0 w 3195"/>
                      <a:gd name="T33" fmla="*/ 0 h 1747"/>
                      <a:gd name="T34" fmla="*/ 0 w 3195"/>
                      <a:gd name="T35" fmla="*/ 0 h 1747"/>
                      <a:gd name="T36" fmla="*/ 0 w 3195"/>
                      <a:gd name="T37" fmla="*/ 0 h 1747"/>
                      <a:gd name="T38" fmla="*/ 0 w 3195"/>
                      <a:gd name="T39" fmla="*/ 0 h 1747"/>
                      <a:gd name="T40" fmla="*/ 0 w 3195"/>
                      <a:gd name="T41" fmla="*/ 0 h 1747"/>
                      <a:gd name="T42" fmla="*/ 0 w 3195"/>
                      <a:gd name="T43" fmla="*/ 0 h 1747"/>
                      <a:gd name="T44" fmla="*/ 0 w 3195"/>
                      <a:gd name="T45" fmla="*/ 0 h 1747"/>
                      <a:gd name="T46" fmla="*/ 0 w 3195"/>
                      <a:gd name="T47" fmla="*/ 0 h 1747"/>
                      <a:gd name="T48" fmla="*/ 0 w 3195"/>
                      <a:gd name="T49" fmla="*/ 0 h 1747"/>
                      <a:gd name="T50" fmla="*/ 0 w 3195"/>
                      <a:gd name="T51" fmla="*/ 0 h 1747"/>
                      <a:gd name="T52" fmla="*/ 0 w 3195"/>
                      <a:gd name="T53" fmla="*/ 0 h 1747"/>
                      <a:gd name="T54" fmla="*/ 0 w 3195"/>
                      <a:gd name="T55" fmla="*/ 0 h 1747"/>
                      <a:gd name="T56" fmla="*/ 0 w 3195"/>
                      <a:gd name="T57" fmla="*/ 0 h 1747"/>
                      <a:gd name="T58" fmla="*/ 0 w 3195"/>
                      <a:gd name="T59" fmla="*/ 0 h 1747"/>
                      <a:gd name="T60" fmla="*/ 0 w 3195"/>
                      <a:gd name="T61" fmla="*/ 0 h 1747"/>
                      <a:gd name="T62" fmla="*/ 0 w 3195"/>
                      <a:gd name="T63" fmla="*/ 0 h 1747"/>
                      <a:gd name="T64" fmla="*/ 0 w 3195"/>
                      <a:gd name="T65" fmla="*/ 0 h 1747"/>
                      <a:gd name="T66" fmla="*/ 0 w 3195"/>
                      <a:gd name="T67" fmla="*/ 0 h 1747"/>
                      <a:gd name="T68" fmla="*/ 0 w 3195"/>
                      <a:gd name="T69" fmla="*/ 0 h 1747"/>
                      <a:gd name="T70" fmla="*/ 0 w 3195"/>
                      <a:gd name="T71" fmla="*/ 0 h 1747"/>
                      <a:gd name="T72" fmla="*/ 0 w 3195"/>
                      <a:gd name="T73" fmla="*/ 0 h 1747"/>
                      <a:gd name="T74" fmla="*/ 0 w 3195"/>
                      <a:gd name="T75" fmla="*/ 0 h 1747"/>
                      <a:gd name="T76" fmla="*/ 0 w 3195"/>
                      <a:gd name="T77" fmla="*/ 0 h 1747"/>
                      <a:gd name="T78" fmla="*/ 0 w 3195"/>
                      <a:gd name="T79" fmla="*/ 0 h 1747"/>
                      <a:gd name="T80" fmla="*/ 0 w 3195"/>
                      <a:gd name="T81" fmla="*/ 0 h 1747"/>
                      <a:gd name="T82" fmla="*/ 0 w 3195"/>
                      <a:gd name="T83" fmla="*/ 0 h 1747"/>
                      <a:gd name="T84" fmla="*/ 0 w 3195"/>
                      <a:gd name="T85" fmla="*/ 0 h 1747"/>
                      <a:gd name="T86" fmla="*/ 0 w 3195"/>
                      <a:gd name="T87" fmla="*/ 0 h 1747"/>
                      <a:gd name="T88" fmla="*/ 0 w 3195"/>
                      <a:gd name="T89" fmla="*/ 0 h 1747"/>
                      <a:gd name="T90" fmla="*/ 0 w 3195"/>
                      <a:gd name="T91" fmla="*/ 0 h 1747"/>
                      <a:gd name="T92" fmla="*/ 0 w 3195"/>
                      <a:gd name="T93" fmla="*/ 0 h 1747"/>
                      <a:gd name="T94" fmla="*/ 0 w 3195"/>
                      <a:gd name="T95" fmla="*/ 0 h 1747"/>
                      <a:gd name="T96" fmla="*/ 0 w 3195"/>
                      <a:gd name="T97" fmla="*/ 0 h 1747"/>
                      <a:gd name="T98" fmla="*/ 0 w 3195"/>
                      <a:gd name="T99" fmla="*/ 0 h 1747"/>
                      <a:gd name="T100" fmla="*/ 0 w 3195"/>
                      <a:gd name="T101" fmla="*/ 0 h 1747"/>
                      <a:gd name="T102" fmla="*/ 0 w 3195"/>
                      <a:gd name="T103" fmla="*/ 0 h 1747"/>
                      <a:gd name="T104" fmla="*/ 0 w 3195"/>
                      <a:gd name="T105" fmla="*/ 0 h 1747"/>
                      <a:gd name="T106" fmla="*/ 0 w 3195"/>
                      <a:gd name="T107" fmla="*/ 0 h 1747"/>
                      <a:gd name="T108" fmla="*/ 0 w 3195"/>
                      <a:gd name="T109" fmla="*/ 0 h 1747"/>
                      <a:gd name="T110" fmla="*/ 0 w 3195"/>
                      <a:gd name="T111" fmla="*/ 0 h 1747"/>
                      <a:gd name="T112" fmla="*/ 0 w 3195"/>
                      <a:gd name="T113" fmla="*/ 0 h 1747"/>
                      <a:gd name="T114" fmla="*/ 0 w 3195"/>
                      <a:gd name="T115" fmla="*/ 0 h 1747"/>
                      <a:gd name="T116" fmla="*/ 0 w 3195"/>
                      <a:gd name="T117" fmla="*/ 0 h 1747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</a:gdLst>
                    <a:ahLst/>
                    <a:cxnLst>
                      <a:cxn ang="T118">
                        <a:pos x="T0" y="T1"/>
                      </a:cxn>
                      <a:cxn ang="T119">
                        <a:pos x="T2" y="T3"/>
                      </a:cxn>
                      <a:cxn ang="T120">
                        <a:pos x="T4" y="T5"/>
                      </a:cxn>
                      <a:cxn ang="T121">
                        <a:pos x="T6" y="T7"/>
                      </a:cxn>
                      <a:cxn ang="T122">
                        <a:pos x="T8" y="T9"/>
                      </a:cxn>
                      <a:cxn ang="T123">
                        <a:pos x="T10" y="T11"/>
                      </a:cxn>
                      <a:cxn ang="T124">
                        <a:pos x="T12" y="T13"/>
                      </a:cxn>
                      <a:cxn ang="T125">
                        <a:pos x="T14" y="T15"/>
                      </a:cxn>
                      <a:cxn ang="T126">
                        <a:pos x="T16" y="T17"/>
                      </a:cxn>
                      <a:cxn ang="T127">
                        <a:pos x="T18" y="T19"/>
                      </a:cxn>
                      <a:cxn ang="T128">
                        <a:pos x="T20" y="T21"/>
                      </a:cxn>
                      <a:cxn ang="T129">
                        <a:pos x="T22" y="T23"/>
                      </a:cxn>
                      <a:cxn ang="T130">
                        <a:pos x="T24" y="T25"/>
                      </a:cxn>
                      <a:cxn ang="T131">
                        <a:pos x="T26" y="T27"/>
                      </a:cxn>
                      <a:cxn ang="T132">
                        <a:pos x="T28" y="T29"/>
                      </a:cxn>
                      <a:cxn ang="T133">
                        <a:pos x="T30" y="T31"/>
                      </a:cxn>
                      <a:cxn ang="T134">
                        <a:pos x="T32" y="T33"/>
                      </a:cxn>
                      <a:cxn ang="T135">
                        <a:pos x="T34" y="T35"/>
                      </a:cxn>
                      <a:cxn ang="T136">
                        <a:pos x="T36" y="T37"/>
                      </a:cxn>
                      <a:cxn ang="T137">
                        <a:pos x="T38" y="T39"/>
                      </a:cxn>
                      <a:cxn ang="T138">
                        <a:pos x="T40" y="T41"/>
                      </a:cxn>
                      <a:cxn ang="T139">
                        <a:pos x="T42" y="T43"/>
                      </a:cxn>
                      <a:cxn ang="T140">
                        <a:pos x="T44" y="T45"/>
                      </a:cxn>
                      <a:cxn ang="T141">
                        <a:pos x="T46" y="T47"/>
                      </a:cxn>
                      <a:cxn ang="T142">
                        <a:pos x="T48" y="T49"/>
                      </a:cxn>
                      <a:cxn ang="T143">
                        <a:pos x="T50" y="T51"/>
                      </a:cxn>
                      <a:cxn ang="T144">
                        <a:pos x="T52" y="T53"/>
                      </a:cxn>
                      <a:cxn ang="T145">
                        <a:pos x="T54" y="T55"/>
                      </a:cxn>
                      <a:cxn ang="T146">
                        <a:pos x="T56" y="T57"/>
                      </a:cxn>
                      <a:cxn ang="T147">
                        <a:pos x="T58" y="T59"/>
                      </a:cxn>
                      <a:cxn ang="T148">
                        <a:pos x="T60" y="T61"/>
                      </a:cxn>
                      <a:cxn ang="T149">
                        <a:pos x="T62" y="T63"/>
                      </a:cxn>
                      <a:cxn ang="T150">
                        <a:pos x="T64" y="T65"/>
                      </a:cxn>
                      <a:cxn ang="T151">
                        <a:pos x="T66" y="T67"/>
                      </a:cxn>
                      <a:cxn ang="T152">
                        <a:pos x="T68" y="T69"/>
                      </a:cxn>
                      <a:cxn ang="T153">
                        <a:pos x="T70" y="T71"/>
                      </a:cxn>
                      <a:cxn ang="T154">
                        <a:pos x="T72" y="T73"/>
                      </a:cxn>
                      <a:cxn ang="T155">
                        <a:pos x="T74" y="T75"/>
                      </a:cxn>
                      <a:cxn ang="T156">
                        <a:pos x="T76" y="T77"/>
                      </a:cxn>
                      <a:cxn ang="T157">
                        <a:pos x="T78" y="T79"/>
                      </a:cxn>
                      <a:cxn ang="T158">
                        <a:pos x="T80" y="T81"/>
                      </a:cxn>
                      <a:cxn ang="T159">
                        <a:pos x="T82" y="T83"/>
                      </a:cxn>
                      <a:cxn ang="T160">
                        <a:pos x="T84" y="T85"/>
                      </a:cxn>
                      <a:cxn ang="T161">
                        <a:pos x="T86" y="T87"/>
                      </a:cxn>
                      <a:cxn ang="T162">
                        <a:pos x="T88" y="T89"/>
                      </a:cxn>
                      <a:cxn ang="T163">
                        <a:pos x="T90" y="T91"/>
                      </a:cxn>
                      <a:cxn ang="T164">
                        <a:pos x="T92" y="T93"/>
                      </a:cxn>
                      <a:cxn ang="T165">
                        <a:pos x="T94" y="T95"/>
                      </a:cxn>
                      <a:cxn ang="T166">
                        <a:pos x="T96" y="T97"/>
                      </a:cxn>
                      <a:cxn ang="T167">
                        <a:pos x="T98" y="T99"/>
                      </a:cxn>
                      <a:cxn ang="T168">
                        <a:pos x="T100" y="T101"/>
                      </a:cxn>
                      <a:cxn ang="T169">
                        <a:pos x="T102" y="T103"/>
                      </a:cxn>
                      <a:cxn ang="T170">
                        <a:pos x="T104" y="T105"/>
                      </a:cxn>
                      <a:cxn ang="T171">
                        <a:pos x="T106" y="T107"/>
                      </a:cxn>
                      <a:cxn ang="T172">
                        <a:pos x="T108" y="T109"/>
                      </a:cxn>
                      <a:cxn ang="T173">
                        <a:pos x="T110" y="T111"/>
                      </a:cxn>
                      <a:cxn ang="T174">
                        <a:pos x="T112" y="T113"/>
                      </a:cxn>
                      <a:cxn ang="T175">
                        <a:pos x="T114" y="T115"/>
                      </a:cxn>
                      <a:cxn ang="T176">
                        <a:pos x="T116" y="T117"/>
                      </a:cxn>
                    </a:cxnLst>
                    <a:rect l="0" t="0" r="r" b="b"/>
                    <a:pathLst>
                      <a:path w="3195" h="1747">
                        <a:moveTo>
                          <a:pt x="922" y="0"/>
                        </a:moveTo>
                        <a:lnTo>
                          <a:pt x="942" y="87"/>
                        </a:lnTo>
                        <a:lnTo>
                          <a:pt x="963" y="171"/>
                        </a:lnTo>
                        <a:lnTo>
                          <a:pt x="990" y="255"/>
                        </a:lnTo>
                        <a:lnTo>
                          <a:pt x="1024" y="334"/>
                        </a:lnTo>
                        <a:lnTo>
                          <a:pt x="1064" y="403"/>
                        </a:lnTo>
                        <a:lnTo>
                          <a:pt x="1117" y="472"/>
                        </a:lnTo>
                        <a:lnTo>
                          <a:pt x="1174" y="533"/>
                        </a:lnTo>
                        <a:lnTo>
                          <a:pt x="1244" y="593"/>
                        </a:lnTo>
                        <a:lnTo>
                          <a:pt x="1324" y="649"/>
                        </a:lnTo>
                        <a:lnTo>
                          <a:pt x="1417" y="692"/>
                        </a:lnTo>
                        <a:lnTo>
                          <a:pt x="1534" y="733"/>
                        </a:lnTo>
                        <a:lnTo>
                          <a:pt x="1658" y="773"/>
                        </a:lnTo>
                        <a:lnTo>
                          <a:pt x="1752" y="813"/>
                        </a:lnTo>
                        <a:lnTo>
                          <a:pt x="1842" y="854"/>
                        </a:lnTo>
                        <a:lnTo>
                          <a:pt x="1925" y="899"/>
                        </a:lnTo>
                        <a:lnTo>
                          <a:pt x="1985" y="937"/>
                        </a:lnTo>
                        <a:lnTo>
                          <a:pt x="2039" y="979"/>
                        </a:lnTo>
                        <a:lnTo>
                          <a:pt x="2126" y="966"/>
                        </a:lnTo>
                        <a:lnTo>
                          <a:pt x="2227" y="953"/>
                        </a:lnTo>
                        <a:lnTo>
                          <a:pt x="2303" y="956"/>
                        </a:lnTo>
                        <a:lnTo>
                          <a:pt x="2377" y="976"/>
                        </a:lnTo>
                        <a:lnTo>
                          <a:pt x="2439" y="1003"/>
                        </a:lnTo>
                        <a:lnTo>
                          <a:pt x="2498" y="1028"/>
                        </a:lnTo>
                        <a:lnTo>
                          <a:pt x="2575" y="1053"/>
                        </a:lnTo>
                        <a:lnTo>
                          <a:pt x="2656" y="1066"/>
                        </a:lnTo>
                        <a:lnTo>
                          <a:pt x="2741" y="1073"/>
                        </a:lnTo>
                        <a:lnTo>
                          <a:pt x="2861" y="1066"/>
                        </a:lnTo>
                        <a:lnTo>
                          <a:pt x="2987" y="1046"/>
                        </a:lnTo>
                        <a:lnTo>
                          <a:pt x="3088" y="1033"/>
                        </a:lnTo>
                        <a:lnTo>
                          <a:pt x="3142" y="1026"/>
                        </a:lnTo>
                        <a:lnTo>
                          <a:pt x="3158" y="1033"/>
                        </a:lnTo>
                        <a:lnTo>
                          <a:pt x="3167" y="1045"/>
                        </a:lnTo>
                        <a:lnTo>
                          <a:pt x="3177" y="1062"/>
                        </a:lnTo>
                        <a:lnTo>
                          <a:pt x="3187" y="1102"/>
                        </a:lnTo>
                        <a:lnTo>
                          <a:pt x="3195" y="1156"/>
                        </a:lnTo>
                        <a:lnTo>
                          <a:pt x="3194" y="1215"/>
                        </a:lnTo>
                        <a:lnTo>
                          <a:pt x="3182" y="1259"/>
                        </a:lnTo>
                        <a:lnTo>
                          <a:pt x="3168" y="1290"/>
                        </a:lnTo>
                        <a:lnTo>
                          <a:pt x="3155" y="1312"/>
                        </a:lnTo>
                        <a:lnTo>
                          <a:pt x="3162" y="1352"/>
                        </a:lnTo>
                        <a:lnTo>
                          <a:pt x="3155" y="1391"/>
                        </a:lnTo>
                        <a:lnTo>
                          <a:pt x="3135" y="1418"/>
                        </a:lnTo>
                        <a:lnTo>
                          <a:pt x="3111" y="1437"/>
                        </a:lnTo>
                        <a:lnTo>
                          <a:pt x="3083" y="1445"/>
                        </a:lnTo>
                        <a:lnTo>
                          <a:pt x="3041" y="1451"/>
                        </a:lnTo>
                        <a:lnTo>
                          <a:pt x="3027" y="1475"/>
                        </a:lnTo>
                        <a:lnTo>
                          <a:pt x="2997" y="1502"/>
                        </a:lnTo>
                        <a:lnTo>
                          <a:pt x="2963" y="1517"/>
                        </a:lnTo>
                        <a:lnTo>
                          <a:pt x="2925" y="1525"/>
                        </a:lnTo>
                        <a:lnTo>
                          <a:pt x="2888" y="1522"/>
                        </a:lnTo>
                        <a:lnTo>
                          <a:pt x="2808" y="1505"/>
                        </a:lnTo>
                        <a:lnTo>
                          <a:pt x="2814" y="1545"/>
                        </a:lnTo>
                        <a:lnTo>
                          <a:pt x="2808" y="1572"/>
                        </a:lnTo>
                        <a:lnTo>
                          <a:pt x="2794" y="1590"/>
                        </a:lnTo>
                        <a:lnTo>
                          <a:pt x="2774" y="1602"/>
                        </a:lnTo>
                        <a:lnTo>
                          <a:pt x="2744" y="1610"/>
                        </a:lnTo>
                        <a:lnTo>
                          <a:pt x="2707" y="1613"/>
                        </a:lnTo>
                        <a:lnTo>
                          <a:pt x="2667" y="1612"/>
                        </a:lnTo>
                        <a:lnTo>
                          <a:pt x="2610" y="1603"/>
                        </a:lnTo>
                        <a:lnTo>
                          <a:pt x="2560" y="1592"/>
                        </a:lnTo>
                        <a:lnTo>
                          <a:pt x="2506" y="1572"/>
                        </a:lnTo>
                        <a:lnTo>
                          <a:pt x="2503" y="1599"/>
                        </a:lnTo>
                        <a:lnTo>
                          <a:pt x="2489" y="1620"/>
                        </a:lnTo>
                        <a:lnTo>
                          <a:pt x="2467" y="1635"/>
                        </a:lnTo>
                        <a:lnTo>
                          <a:pt x="2437" y="1642"/>
                        </a:lnTo>
                        <a:lnTo>
                          <a:pt x="2400" y="1646"/>
                        </a:lnTo>
                        <a:lnTo>
                          <a:pt x="2347" y="1638"/>
                        </a:lnTo>
                        <a:lnTo>
                          <a:pt x="2300" y="1619"/>
                        </a:lnTo>
                        <a:lnTo>
                          <a:pt x="2275" y="1635"/>
                        </a:lnTo>
                        <a:lnTo>
                          <a:pt x="2243" y="1648"/>
                        </a:lnTo>
                        <a:lnTo>
                          <a:pt x="2203" y="1656"/>
                        </a:lnTo>
                        <a:lnTo>
                          <a:pt x="2160" y="1662"/>
                        </a:lnTo>
                        <a:lnTo>
                          <a:pt x="2106" y="1669"/>
                        </a:lnTo>
                        <a:lnTo>
                          <a:pt x="2026" y="1685"/>
                        </a:lnTo>
                        <a:lnTo>
                          <a:pt x="1938" y="1705"/>
                        </a:lnTo>
                        <a:lnTo>
                          <a:pt x="1869" y="1712"/>
                        </a:lnTo>
                        <a:lnTo>
                          <a:pt x="1806" y="1707"/>
                        </a:lnTo>
                        <a:lnTo>
                          <a:pt x="1711" y="1690"/>
                        </a:lnTo>
                        <a:lnTo>
                          <a:pt x="1623" y="1668"/>
                        </a:lnTo>
                        <a:lnTo>
                          <a:pt x="1526" y="1648"/>
                        </a:lnTo>
                        <a:lnTo>
                          <a:pt x="1444" y="1635"/>
                        </a:lnTo>
                        <a:lnTo>
                          <a:pt x="1375" y="1629"/>
                        </a:lnTo>
                        <a:lnTo>
                          <a:pt x="1316" y="1637"/>
                        </a:lnTo>
                        <a:lnTo>
                          <a:pt x="1250" y="1651"/>
                        </a:lnTo>
                        <a:lnTo>
                          <a:pt x="1163" y="1671"/>
                        </a:lnTo>
                        <a:lnTo>
                          <a:pt x="1069" y="1690"/>
                        </a:lnTo>
                        <a:lnTo>
                          <a:pt x="999" y="1695"/>
                        </a:lnTo>
                        <a:lnTo>
                          <a:pt x="929" y="1692"/>
                        </a:lnTo>
                        <a:lnTo>
                          <a:pt x="796" y="1705"/>
                        </a:lnTo>
                        <a:lnTo>
                          <a:pt x="690" y="1718"/>
                        </a:lnTo>
                        <a:lnTo>
                          <a:pt x="569" y="1738"/>
                        </a:lnTo>
                        <a:lnTo>
                          <a:pt x="487" y="1747"/>
                        </a:lnTo>
                        <a:lnTo>
                          <a:pt x="400" y="1742"/>
                        </a:lnTo>
                        <a:lnTo>
                          <a:pt x="326" y="1735"/>
                        </a:lnTo>
                        <a:lnTo>
                          <a:pt x="261" y="1725"/>
                        </a:lnTo>
                        <a:lnTo>
                          <a:pt x="204" y="1710"/>
                        </a:lnTo>
                        <a:lnTo>
                          <a:pt x="149" y="1687"/>
                        </a:lnTo>
                        <a:lnTo>
                          <a:pt x="105" y="1655"/>
                        </a:lnTo>
                        <a:lnTo>
                          <a:pt x="70" y="1614"/>
                        </a:lnTo>
                        <a:lnTo>
                          <a:pt x="46" y="1568"/>
                        </a:lnTo>
                        <a:lnTo>
                          <a:pt x="28" y="1514"/>
                        </a:lnTo>
                        <a:lnTo>
                          <a:pt x="14" y="1451"/>
                        </a:lnTo>
                        <a:lnTo>
                          <a:pt x="9" y="1387"/>
                        </a:lnTo>
                        <a:lnTo>
                          <a:pt x="19" y="1320"/>
                        </a:lnTo>
                        <a:lnTo>
                          <a:pt x="46" y="1232"/>
                        </a:lnTo>
                        <a:lnTo>
                          <a:pt x="92" y="1127"/>
                        </a:lnTo>
                        <a:lnTo>
                          <a:pt x="135" y="1026"/>
                        </a:lnTo>
                        <a:lnTo>
                          <a:pt x="166" y="922"/>
                        </a:lnTo>
                        <a:lnTo>
                          <a:pt x="177" y="840"/>
                        </a:lnTo>
                        <a:lnTo>
                          <a:pt x="172" y="756"/>
                        </a:lnTo>
                        <a:lnTo>
                          <a:pt x="160" y="679"/>
                        </a:lnTo>
                        <a:lnTo>
                          <a:pt x="142" y="603"/>
                        </a:lnTo>
                        <a:lnTo>
                          <a:pt x="122" y="536"/>
                        </a:lnTo>
                        <a:lnTo>
                          <a:pt x="94" y="459"/>
                        </a:lnTo>
                        <a:lnTo>
                          <a:pt x="58" y="368"/>
                        </a:lnTo>
                        <a:lnTo>
                          <a:pt x="0" y="240"/>
                        </a:lnTo>
                        <a:lnTo>
                          <a:pt x="922" y="0"/>
                        </a:lnTo>
                        <a:close/>
                      </a:path>
                    </a:pathLst>
                  </a:custGeom>
                  <a:solidFill>
                    <a:srgbClr val="CC9900"/>
                  </a:solidFill>
                  <a:ln w="28575" cmpd="sng">
                    <a:solidFill>
                      <a:srgbClr val="CC99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da-DK" noProof="0" dirty="0">
                      <a:solidFill>
                        <a:srgbClr val="FFFF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74776" name="Freeform 23">
                    <a:extLst>
                      <a:ext uri="{FF2B5EF4-FFF2-40B4-BE49-F238E27FC236}">
                        <a16:creationId xmlns:a16="http://schemas.microsoft.com/office/drawing/2014/main" id="{EF5AA751-1478-4AF0-B6C3-B57F78F096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14" y="2118"/>
                    <a:ext cx="456" cy="250"/>
                  </a:xfrm>
                  <a:custGeom>
                    <a:avLst/>
                    <a:gdLst>
                      <a:gd name="T0" fmla="*/ 0 w 3197"/>
                      <a:gd name="T1" fmla="*/ 0 h 1750"/>
                      <a:gd name="T2" fmla="*/ 0 w 3197"/>
                      <a:gd name="T3" fmla="*/ 0 h 1750"/>
                      <a:gd name="T4" fmla="*/ 0 w 3197"/>
                      <a:gd name="T5" fmla="*/ 0 h 1750"/>
                      <a:gd name="T6" fmla="*/ 0 w 3197"/>
                      <a:gd name="T7" fmla="*/ 0 h 1750"/>
                      <a:gd name="T8" fmla="*/ 0 w 3197"/>
                      <a:gd name="T9" fmla="*/ 0 h 1750"/>
                      <a:gd name="T10" fmla="*/ 0 w 3197"/>
                      <a:gd name="T11" fmla="*/ 0 h 1750"/>
                      <a:gd name="T12" fmla="*/ 0 w 3197"/>
                      <a:gd name="T13" fmla="*/ 0 h 1750"/>
                      <a:gd name="T14" fmla="*/ 0 w 3197"/>
                      <a:gd name="T15" fmla="*/ 0 h 1750"/>
                      <a:gd name="T16" fmla="*/ 0 w 3197"/>
                      <a:gd name="T17" fmla="*/ 0 h 1750"/>
                      <a:gd name="T18" fmla="*/ 0 w 3197"/>
                      <a:gd name="T19" fmla="*/ 0 h 1750"/>
                      <a:gd name="T20" fmla="*/ 0 w 3197"/>
                      <a:gd name="T21" fmla="*/ 0 h 1750"/>
                      <a:gd name="T22" fmla="*/ 0 w 3197"/>
                      <a:gd name="T23" fmla="*/ 0 h 1750"/>
                      <a:gd name="T24" fmla="*/ 0 w 3197"/>
                      <a:gd name="T25" fmla="*/ 0 h 1750"/>
                      <a:gd name="T26" fmla="*/ 0 w 3197"/>
                      <a:gd name="T27" fmla="*/ 0 h 1750"/>
                      <a:gd name="T28" fmla="*/ 0 w 3197"/>
                      <a:gd name="T29" fmla="*/ 0 h 1750"/>
                      <a:gd name="T30" fmla="*/ 0 w 3197"/>
                      <a:gd name="T31" fmla="*/ 0 h 1750"/>
                      <a:gd name="T32" fmla="*/ 0 w 3197"/>
                      <a:gd name="T33" fmla="*/ 0 h 1750"/>
                      <a:gd name="T34" fmla="*/ 0 w 3197"/>
                      <a:gd name="T35" fmla="*/ 0 h 1750"/>
                      <a:gd name="T36" fmla="*/ 0 w 3197"/>
                      <a:gd name="T37" fmla="*/ 0 h 1750"/>
                      <a:gd name="T38" fmla="*/ 0 w 3197"/>
                      <a:gd name="T39" fmla="*/ 0 h 1750"/>
                      <a:gd name="T40" fmla="*/ 0 w 3197"/>
                      <a:gd name="T41" fmla="*/ 0 h 1750"/>
                      <a:gd name="T42" fmla="*/ 0 w 3197"/>
                      <a:gd name="T43" fmla="*/ 0 h 1750"/>
                      <a:gd name="T44" fmla="*/ 0 w 3197"/>
                      <a:gd name="T45" fmla="*/ 0 h 1750"/>
                      <a:gd name="T46" fmla="*/ 0 w 3197"/>
                      <a:gd name="T47" fmla="*/ 0 h 1750"/>
                      <a:gd name="T48" fmla="*/ 0 w 3197"/>
                      <a:gd name="T49" fmla="*/ 0 h 1750"/>
                      <a:gd name="T50" fmla="*/ 0 w 3197"/>
                      <a:gd name="T51" fmla="*/ 0 h 1750"/>
                      <a:gd name="T52" fmla="*/ 0 w 3197"/>
                      <a:gd name="T53" fmla="*/ 0 h 1750"/>
                      <a:gd name="T54" fmla="*/ 0 w 3197"/>
                      <a:gd name="T55" fmla="*/ 0 h 1750"/>
                      <a:gd name="T56" fmla="*/ 0 w 3197"/>
                      <a:gd name="T57" fmla="*/ 0 h 1750"/>
                      <a:gd name="T58" fmla="*/ 0 w 3197"/>
                      <a:gd name="T59" fmla="*/ 0 h 1750"/>
                      <a:gd name="T60" fmla="*/ 0 w 3197"/>
                      <a:gd name="T61" fmla="*/ 0 h 1750"/>
                      <a:gd name="T62" fmla="*/ 0 w 3197"/>
                      <a:gd name="T63" fmla="*/ 0 h 1750"/>
                      <a:gd name="T64" fmla="*/ 0 w 3197"/>
                      <a:gd name="T65" fmla="*/ 0 h 1750"/>
                      <a:gd name="T66" fmla="*/ 0 w 3197"/>
                      <a:gd name="T67" fmla="*/ 0 h 1750"/>
                      <a:gd name="T68" fmla="*/ 0 w 3197"/>
                      <a:gd name="T69" fmla="*/ 0 h 1750"/>
                      <a:gd name="T70" fmla="*/ 0 w 3197"/>
                      <a:gd name="T71" fmla="*/ 0 h 1750"/>
                      <a:gd name="T72" fmla="*/ 0 w 3197"/>
                      <a:gd name="T73" fmla="*/ 0 h 1750"/>
                      <a:gd name="T74" fmla="*/ 0 w 3197"/>
                      <a:gd name="T75" fmla="*/ 0 h 1750"/>
                      <a:gd name="T76" fmla="*/ 0 w 3197"/>
                      <a:gd name="T77" fmla="*/ 0 h 1750"/>
                      <a:gd name="T78" fmla="*/ 0 w 3197"/>
                      <a:gd name="T79" fmla="*/ 0 h 1750"/>
                      <a:gd name="T80" fmla="*/ 0 w 3197"/>
                      <a:gd name="T81" fmla="*/ 0 h 1750"/>
                      <a:gd name="T82" fmla="*/ 0 w 3197"/>
                      <a:gd name="T83" fmla="*/ 0 h 1750"/>
                      <a:gd name="T84" fmla="*/ 0 w 3197"/>
                      <a:gd name="T85" fmla="*/ 0 h 1750"/>
                      <a:gd name="T86" fmla="*/ 0 w 3197"/>
                      <a:gd name="T87" fmla="*/ 0 h 1750"/>
                      <a:gd name="T88" fmla="*/ 0 w 3197"/>
                      <a:gd name="T89" fmla="*/ 0 h 1750"/>
                      <a:gd name="T90" fmla="*/ 0 w 3197"/>
                      <a:gd name="T91" fmla="*/ 0 h 1750"/>
                      <a:gd name="T92" fmla="*/ 0 w 3197"/>
                      <a:gd name="T93" fmla="*/ 0 h 1750"/>
                      <a:gd name="T94" fmla="*/ 0 w 3197"/>
                      <a:gd name="T95" fmla="*/ 0 h 1750"/>
                      <a:gd name="T96" fmla="*/ 0 w 3197"/>
                      <a:gd name="T97" fmla="*/ 0 h 1750"/>
                      <a:gd name="T98" fmla="*/ 0 w 3197"/>
                      <a:gd name="T99" fmla="*/ 0 h 1750"/>
                      <a:gd name="T100" fmla="*/ 0 w 3197"/>
                      <a:gd name="T101" fmla="*/ 0 h 1750"/>
                      <a:gd name="T102" fmla="*/ 0 w 3197"/>
                      <a:gd name="T103" fmla="*/ 0 h 1750"/>
                      <a:gd name="T104" fmla="*/ 0 w 3197"/>
                      <a:gd name="T105" fmla="*/ 0 h 1750"/>
                      <a:gd name="T106" fmla="*/ 0 w 3197"/>
                      <a:gd name="T107" fmla="*/ 0 h 1750"/>
                      <a:gd name="T108" fmla="*/ 0 w 3197"/>
                      <a:gd name="T109" fmla="*/ 0 h 1750"/>
                      <a:gd name="T110" fmla="*/ 0 w 3197"/>
                      <a:gd name="T111" fmla="*/ 0 h 1750"/>
                      <a:gd name="T112" fmla="*/ 0 w 3197"/>
                      <a:gd name="T113" fmla="*/ 0 h 1750"/>
                      <a:gd name="T114" fmla="*/ 0 w 3197"/>
                      <a:gd name="T115" fmla="*/ 0 h 1750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</a:gdLst>
                    <a:ahLst/>
                    <a:cxnLst>
                      <a:cxn ang="T116">
                        <a:pos x="T0" y="T1"/>
                      </a:cxn>
                      <a:cxn ang="T117">
                        <a:pos x="T2" y="T3"/>
                      </a:cxn>
                      <a:cxn ang="T118">
                        <a:pos x="T4" y="T5"/>
                      </a:cxn>
                      <a:cxn ang="T119">
                        <a:pos x="T6" y="T7"/>
                      </a:cxn>
                      <a:cxn ang="T120">
                        <a:pos x="T8" y="T9"/>
                      </a:cxn>
                      <a:cxn ang="T121">
                        <a:pos x="T10" y="T11"/>
                      </a:cxn>
                      <a:cxn ang="T122">
                        <a:pos x="T12" y="T13"/>
                      </a:cxn>
                      <a:cxn ang="T123">
                        <a:pos x="T14" y="T15"/>
                      </a:cxn>
                      <a:cxn ang="T124">
                        <a:pos x="T16" y="T17"/>
                      </a:cxn>
                      <a:cxn ang="T125">
                        <a:pos x="T18" y="T19"/>
                      </a:cxn>
                      <a:cxn ang="T126">
                        <a:pos x="T20" y="T21"/>
                      </a:cxn>
                      <a:cxn ang="T127">
                        <a:pos x="T22" y="T23"/>
                      </a:cxn>
                      <a:cxn ang="T128">
                        <a:pos x="T24" y="T25"/>
                      </a:cxn>
                      <a:cxn ang="T129">
                        <a:pos x="T26" y="T27"/>
                      </a:cxn>
                      <a:cxn ang="T130">
                        <a:pos x="T28" y="T29"/>
                      </a:cxn>
                      <a:cxn ang="T131">
                        <a:pos x="T30" y="T31"/>
                      </a:cxn>
                      <a:cxn ang="T132">
                        <a:pos x="T32" y="T33"/>
                      </a:cxn>
                      <a:cxn ang="T133">
                        <a:pos x="T34" y="T35"/>
                      </a:cxn>
                      <a:cxn ang="T134">
                        <a:pos x="T36" y="T37"/>
                      </a:cxn>
                      <a:cxn ang="T135">
                        <a:pos x="T38" y="T39"/>
                      </a:cxn>
                      <a:cxn ang="T136">
                        <a:pos x="T40" y="T41"/>
                      </a:cxn>
                      <a:cxn ang="T137">
                        <a:pos x="T42" y="T43"/>
                      </a:cxn>
                      <a:cxn ang="T138">
                        <a:pos x="T44" y="T45"/>
                      </a:cxn>
                      <a:cxn ang="T139">
                        <a:pos x="T46" y="T47"/>
                      </a:cxn>
                      <a:cxn ang="T140">
                        <a:pos x="T48" y="T49"/>
                      </a:cxn>
                      <a:cxn ang="T141">
                        <a:pos x="T50" y="T51"/>
                      </a:cxn>
                      <a:cxn ang="T142">
                        <a:pos x="T52" y="T53"/>
                      </a:cxn>
                      <a:cxn ang="T143">
                        <a:pos x="T54" y="T55"/>
                      </a:cxn>
                      <a:cxn ang="T144">
                        <a:pos x="T56" y="T57"/>
                      </a:cxn>
                      <a:cxn ang="T145">
                        <a:pos x="T58" y="T59"/>
                      </a:cxn>
                      <a:cxn ang="T146">
                        <a:pos x="T60" y="T61"/>
                      </a:cxn>
                      <a:cxn ang="T147">
                        <a:pos x="T62" y="T63"/>
                      </a:cxn>
                      <a:cxn ang="T148">
                        <a:pos x="T64" y="T65"/>
                      </a:cxn>
                      <a:cxn ang="T149">
                        <a:pos x="T66" y="T67"/>
                      </a:cxn>
                      <a:cxn ang="T150">
                        <a:pos x="T68" y="T69"/>
                      </a:cxn>
                      <a:cxn ang="T151">
                        <a:pos x="T70" y="T71"/>
                      </a:cxn>
                      <a:cxn ang="T152">
                        <a:pos x="T72" y="T73"/>
                      </a:cxn>
                      <a:cxn ang="T153">
                        <a:pos x="T74" y="T75"/>
                      </a:cxn>
                      <a:cxn ang="T154">
                        <a:pos x="T76" y="T77"/>
                      </a:cxn>
                      <a:cxn ang="T155">
                        <a:pos x="T78" y="T79"/>
                      </a:cxn>
                      <a:cxn ang="T156">
                        <a:pos x="T80" y="T81"/>
                      </a:cxn>
                      <a:cxn ang="T157">
                        <a:pos x="T82" y="T83"/>
                      </a:cxn>
                      <a:cxn ang="T158">
                        <a:pos x="T84" y="T85"/>
                      </a:cxn>
                      <a:cxn ang="T159">
                        <a:pos x="T86" y="T87"/>
                      </a:cxn>
                      <a:cxn ang="T160">
                        <a:pos x="T88" y="T89"/>
                      </a:cxn>
                      <a:cxn ang="T161">
                        <a:pos x="T90" y="T91"/>
                      </a:cxn>
                      <a:cxn ang="T162">
                        <a:pos x="T92" y="T93"/>
                      </a:cxn>
                      <a:cxn ang="T163">
                        <a:pos x="T94" y="T95"/>
                      </a:cxn>
                      <a:cxn ang="T164">
                        <a:pos x="T96" y="T97"/>
                      </a:cxn>
                      <a:cxn ang="T165">
                        <a:pos x="T98" y="T99"/>
                      </a:cxn>
                      <a:cxn ang="T166">
                        <a:pos x="T100" y="T101"/>
                      </a:cxn>
                      <a:cxn ang="T167">
                        <a:pos x="T102" y="T103"/>
                      </a:cxn>
                      <a:cxn ang="T168">
                        <a:pos x="T104" y="T105"/>
                      </a:cxn>
                      <a:cxn ang="T169">
                        <a:pos x="T106" y="T107"/>
                      </a:cxn>
                      <a:cxn ang="T170">
                        <a:pos x="T108" y="T109"/>
                      </a:cxn>
                      <a:cxn ang="T171">
                        <a:pos x="T110" y="T111"/>
                      </a:cxn>
                      <a:cxn ang="T172">
                        <a:pos x="T112" y="T113"/>
                      </a:cxn>
                      <a:cxn ang="T173">
                        <a:pos x="T114" y="T115"/>
                      </a:cxn>
                    </a:cxnLst>
                    <a:rect l="0" t="0" r="r" b="b"/>
                    <a:pathLst>
                      <a:path w="3197" h="1750">
                        <a:moveTo>
                          <a:pt x="923" y="0"/>
                        </a:moveTo>
                        <a:lnTo>
                          <a:pt x="943" y="87"/>
                        </a:lnTo>
                        <a:lnTo>
                          <a:pt x="964" y="171"/>
                        </a:lnTo>
                        <a:lnTo>
                          <a:pt x="991" y="255"/>
                        </a:lnTo>
                        <a:lnTo>
                          <a:pt x="1025" y="334"/>
                        </a:lnTo>
                        <a:lnTo>
                          <a:pt x="1065" y="403"/>
                        </a:lnTo>
                        <a:lnTo>
                          <a:pt x="1119" y="474"/>
                        </a:lnTo>
                        <a:lnTo>
                          <a:pt x="1175" y="534"/>
                        </a:lnTo>
                        <a:lnTo>
                          <a:pt x="1245" y="594"/>
                        </a:lnTo>
                        <a:lnTo>
                          <a:pt x="1325" y="650"/>
                        </a:lnTo>
                        <a:lnTo>
                          <a:pt x="1418" y="694"/>
                        </a:lnTo>
                        <a:lnTo>
                          <a:pt x="1535" y="734"/>
                        </a:lnTo>
                        <a:lnTo>
                          <a:pt x="1659" y="774"/>
                        </a:lnTo>
                        <a:lnTo>
                          <a:pt x="1753" y="814"/>
                        </a:lnTo>
                        <a:lnTo>
                          <a:pt x="1844" y="855"/>
                        </a:lnTo>
                        <a:lnTo>
                          <a:pt x="1926" y="900"/>
                        </a:lnTo>
                        <a:lnTo>
                          <a:pt x="1986" y="938"/>
                        </a:lnTo>
                        <a:lnTo>
                          <a:pt x="2040" y="980"/>
                        </a:lnTo>
                        <a:lnTo>
                          <a:pt x="2127" y="967"/>
                        </a:lnTo>
                        <a:lnTo>
                          <a:pt x="2228" y="954"/>
                        </a:lnTo>
                        <a:lnTo>
                          <a:pt x="2304" y="957"/>
                        </a:lnTo>
                        <a:lnTo>
                          <a:pt x="2379" y="977"/>
                        </a:lnTo>
                        <a:lnTo>
                          <a:pt x="2441" y="1004"/>
                        </a:lnTo>
                        <a:lnTo>
                          <a:pt x="2500" y="1030"/>
                        </a:lnTo>
                        <a:lnTo>
                          <a:pt x="2577" y="1054"/>
                        </a:lnTo>
                        <a:lnTo>
                          <a:pt x="2658" y="1067"/>
                        </a:lnTo>
                        <a:lnTo>
                          <a:pt x="2743" y="1074"/>
                        </a:lnTo>
                        <a:lnTo>
                          <a:pt x="2863" y="1067"/>
                        </a:lnTo>
                        <a:lnTo>
                          <a:pt x="2990" y="1047"/>
                        </a:lnTo>
                        <a:lnTo>
                          <a:pt x="3090" y="1034"/>
                        </a:lnTo>
                        <a:lnTo>
                          <a:pt x="3144" y="1027"/>
                        </a:lnTo>
                        <a:lnTo>
                          <a:pt x="3161" y="1034"/>
                        </a:lnTo>
                        <a:lnTo>
                          <a:pt x="3169" y="1046"/>
                        </a:lnTo>
                        <a:lnTo>
                          <a:pt x="3180" y="1063"/>
                        </a:lnTo>
                        <a:lnTo>
                          <a:pt x="3190" y="1103"/>
                        </a:lnTo>
                        <a:lnTo>
                          <a:pt x="3197" y="1157"/>
                        </a:lnTo>
                        <a:lnTo>
                          <a:pt x="3196" y="1216"/>
                        </a:lnTo>
                        <a:lnTo>
                          <a:pt x="3184" y="1261"/>
                        </a:lnTo>
                        <a:lnTo>
                          <a:pt x="3171" y="1291"/>
                        </a:lnTo>
                        <a:lnTo>
                          <a:pt x="3157" y="1314"/>
                        </a:lnTo>
                        <a:lnTo>
                          <a:pt x="3164" y="1354"/>
                        </a:lnTo>
                        <a:lnTo>
                          <a:pt x="3157" y="1393"/>
                        </a:lnTo>
                        <a:lnTo>
                          <a:pt x="3137" y="1420"/>
                        </a:lnTo>
                        <a:lnTo>
                          <a:pt x="3114" y="1439"/>
                        </a:lnTo>
                        <a:lnTo>
                          <a:pt x="3086" y="1447"/>
                        </a:lnTo>
                        <a:lnTo>
                          <a:pt x="3043" y="1454"/>
                        </a:lnTo>
                        <a:lnTo>
                          <a:pt x="3029" y="1477"/>
                        </a:lnTo>
                        <a:lnTo>
                          <a:pt x="3000" y="1504"/>
                        </a:lnTo>
                        <a:lnTo>
                          <a:pt x="2965" y="1520"/>
                        </a:lnTo>
                        <a:lnTo>
                          <a:pt x="2927" y="1527"/>
                        </a:lnTo>
                        <a:lnTo>
                          <a:pt x="2890" y="1524"/>
                        </a:lnTo>
                        <a:lnTo>
                          <a:pt x="2810" y="1507"/>
                        </a:lnTo>
                        <a:lnTo>
                          <a:pt x="2816" y="1548"/>
                        </a:lnTo>
                        <a:lnTo>
                          <a:pt x="2810" y="1574"/>
                        </a:lnTo>
                        <a:lnTo>
                          <a:pt x="2796" y="1592"/>
                        </a:lnTo>
                        <a:lnTo>
                          <a:pt x="2776" y="1604"/>
                        </a:lnTo>
                        <a:lnTo>
                          <a:pt x="2746" y="1612"/>
                        </a:lnTo>
                        <a:lnTo>
                          <a:pt x="2709" y="1616"/>
                        </a:lnTo>
                        <a:lnTo>
                          <a:pt x="2669" y="1614"/>
                        </a:lnTo>
                        <a:lnTo>
                          <a:pt x="2612" y="1606"/>
                        </a:lnTo>
                        <a:lnTo>
                          <a:pt x="2562" y="1594"/>
                        </a:lnTo>
                        <a:lnTo>
                          <a:pt x="2508" y="1574"/>
                        </a:lnTo>
                        <a:lnTo>
                          <a:pt x="2505" y="1601"/>
                        </a:lnTo>
                        <a:lnTo>
                          <a:pt x="2491" y="1622"/>
                        </a:lnTo>
                        <a:lnTo>
                          <a:pt x="2469" y="1637"/>
                        </a:lnTo>
                        <a:lnTo>
                          <a:pt x="2439" y="1645"/>
                        </a:lnTo>
                        <a:lnTo>
                          <a:pt x="2402" y="1648"/>
                        </a:lnTo>
                        <a:lnTo>
                          <a:pt x="2348" y="1640"/>
                        </a:lnTo>
                        <a:lnTo>
                          <a:pt x="2302" y="1621"/>
                        </a:lnTo>
                        <a:lnTo>
                          <a:pt x="2276" y="1637"/>
                        </a:lnTo>
                        <a:lnTo>
                          <a:pt x="2245" y="1650"/>
                        </a:lnTo>
                        <a:lnTo>
                          <a:pt x="2204" y="1658"/>
                        </a:lnTo>
                        <a:lnTo>
                          <a:pt x="2161" y="1665"/>
                        </a:lnTo>
                        <a:lnTo>
                          <a:pt x="2107" y="1671"/>
                        </a:lnTo>
                        <a:lnTo>
                          <a:pt x="2027" y="1687"/>
                        </a:lnTo>
                        <a:lnTo>
                          <a:pt x="1940" y="1707"/>
                        </a:lnTo>
                        <a:lnTo>
                          <a:pt x="1870" y="1714"/>
                        </a:lnTo>
                        <a:lnTo>
                          <a:pt x="1807" y="1709"/>
                        </a:lnTo>
                        <a:lnTo>
                          <a:pt x="1712" y="1693"/>
                        </a:lnTo>
                        <a:lnTo>
                          <a:pt x="1625" y="1670"/>
                        </a:lnTo>
                        <a:lnTo>
                          <a:pt x="1527" y="1650"/>
                        </a:lnTo>
                        <a:lnTo>
                          <a:pt x="1445" y="1637"/>
                        </a:lnTo>
                        <a:lnTo>
                          <a:pt x="1377" y="1631"/>
                        </a:lnTo>
                        <a:lnTo>
                          <a:pt x="1317" y="1639"/>
                        </a:lnTo>
                        <a:lnTo>
                          <a:pt x="1251" y="1654"/>
                        </a:lnTo>
                        <a:lnTo>
                          <a:pt x="1164" y="1674"/>
                        </a:lnTo>
                        <a:lnTo>
                          <a:pt x="1070" y="1693"/>
                        </a:lnTo>
                        <a:lnTo>
                          <a:pt x="1000" y="1697"/>
                        </a:lnTo>
                        <a:lnTo>
                          <a:pt x="930" y="1694"/>
                        </a:lnTo>
                        <a:lnTo>
                          <a:pt x="796" y="1707"/>
                        </a:lnTo>
                        <a:lnTo>
                          <a:pt x="690" y="1721"/>
                        </a:lnTo>
                        <a:lnTo>
                          <a:pt x="569" y="1741"/>
                        </a:lnTo>
                        <a:lnTo>
                          <a:pt x="487" y="1750"/>
                        </a:lnTo>
                        <a:lnTo>
                          <a:pt x="400" y="1744"/>
                        </a:lnTo>
                        <a:lnTo>
                          <a:pt x="326" y="1737"/>
                        </a:lnTo>
                        <a:lnTo>
                          <a:pt x="261" y="1727"/>
                        </a:lnTo>
                        <a:lnTo>
                          <a:pt x="204" y="1713"/>
                        </a:lnTo>
                        <a:lnTo>
                          <a:pt x="149" y="1689"/>
                        </a:lnTo>
                        <a:lnTo>
                          <a:pt x="105" y="1657"/>
                        </a:lnTo>
                        <a:lnTo>
                          <a:pt x="70" y="1617"/>
                        </a:lnTo>
                        <a:lnTo>
                          <a:pt x="46" y="1570"/>
                        </a:lnTo>
                        <a:lnTo>
                          <a:pt x="28" y="1516"/>
                        </a:lnTo>
                        <a:lnTo>
                          <a:pt x="14" y="1454"/>
                        </a:lnTo>
                        <a:lnTo>
                          <a:pt x="9" y="1389"/>
                        </a:lnTo>
                        <a:lnTo>
                          <a:pt x="19" y="1322"/>
                        </a:lnTo>
                        <a:lnTo>
                          <a:pt x="46" y="1233"/>
                        </a:lnTo>
                        <a:lnTo>
                          <a:pt x="92" y="1128"/>
                        </a:lnTo>
                        <a:lnTo>
                          <a:pt x="135" y="1027"/>
                        </a:lnTo>
                        <a:lnTo>
                          <a:pt x="166" y="923"/>
                        </a:lnTo>
                        <a:lnTo>
                          <a:pt x="177" y="841"/>
                        </a:lnTo>
                        <a:lnTo>
                          <a:pt x="172" y="757"/>
                        </a:lnTo>
                        <a:lnTo>
                          <a:pt x="160" y="680"/>
                        </a:lnTo>
                        <a:lnTo>
                          <a:pt x="142" y="604"/>
                        </a:lnTo>
                        <a:lnTo>
                          <a:pt x="122" y="537"/>
                        </a:lnTo>
                        <a:lnTo>
                          <a:pt x="94" y="460"/>
                        </a:lnTo>
                        <a:lnTo>
                          <a:pt x="58" y="368"/>
                        </a:lnTo>
                        <a:lnTo>
                          <a:pt x="0" y="240"/>
                        </a:lnTo>
                      </a:path>
                    </a:pathLst>
                  </a:custGeom>
                  <a:solidFill>
                    <a:srgbClr val="CC9900"/>
                  </a:solidFill>
                  <a:ln w="28575" cmpd="sng">
                    <a:solidFill>
                      <a:srgbClr val="CC99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da-DK" noProof="0" dirty="0">
                      <a:solidFill>
                        <a:srgbClr val="FFFF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661528" name="AutoShape 24">
                  <a:extLst>
                    <a:ext uri="{FF2B5EF4-FFF2-40B4-BE49-F238E27FC236}">
                      <a16:creationId xmlns:a16="http://schemas.microsoft.com/office/drawing/2014/main" id="{B99D27A6-AB44-4277-A4B4-C9DA05FA4A5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191" y="2838"/>
                  <a:ext cx="528" cy="240"/>
                </a:xfrm>
                <a:prstGeom prst="wedgeRoundRectCallout">
                  <a:avLst>
                    <a:gd name="adj1" fmla="val -58523"/>
                    <a:gd name="adj2" fmla="val 121667"/>
                    <a:gd name="adj3" fmla="val 16667"/>
                  </a:avLst>
                </a:prstGeom>
                <a:solidFill>
                  <a:srgbClr val="FFFFFF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r>
                    <a:rPr lang="da-DK" sz="2000" b="1" noProof="0" dirty="0" err="1">
                      <a:solidFill>
                        <a:srgbClr val="00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charset="0"/>
                    </a:rPr>
                    <a:t>Ouch</a:t>
                  </a:r>
                  <a:r>
                    <a:rPr lang="da-DK" sz="2000" b="1" noProof="0" dirty="0">
                      <a:solidFill>
                        <a:srgbClr val="00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charset="0"/>
                    </a:rPr>
                    <a:t>!</a:t>
                  </a:r>
                  <a:endParaRPr lang="da-DK" b="1" noProof="0" dirty="0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ahoma" pitchFamily="34" charset="0"/>
                  </a:endParaRPr>
                </a:p>
              </p:txBody>
            </p:sp>
            <p:grpSp>
              <p:nvGrpSpPr>
                <p:cNvPr id="74772" name="Group 25">
                  <a:extLst>
                    <a:ext uri="{FF2B5EF4-FFF2-40B4-BE49-F238E27FC236}">
                      <a16:creationId xmlns:a16="http://schemas.microsoft.com/office/drawing/2014/main" id="{B8D01F6A-ADD9-41FF-BBBA-6AD2B4E13C9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594380">
                  <a:off x="2323" y="3294"/>
                  <a:ext cx="498" cy="193"/>
                  <a:chOff x="732" y="1326"/>
                  <a:chExt cx="1428" cy="551"/>
                </a:xfrm>
              </p:grpSpPr>
              <p:sp>
                <p:nvSpPr>
                  <p:cNvPr id="74773" name="AutoShape 26">
                    <a:extLst>
                      <a:ext uri="{FF2B5EF4-FFF2-40B4-BE49-F238E27FC236}">
                        <a16:creationId xmlns:a16="http://schemas.microsoft.com/office/drawing/2014/main" id="{974DEFAB-7432-4611-A9C7-B1D84F0750F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13" y="1635"/>
                    <a:ext cx="98" cy="242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08 w 21600"/>
                      <a:gd name="T13" fmla="*/ 4463 h 21600"/>
                      <a:gd name="T14" fmla="*/ 17192 w 21600"/>
                      <a:gd name="T15" fmla="*/ 17137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DDDDDD"/>
                  </a:solidFill>
                  <a:ln w="19050">
                    <a:solidFill>
                      <a:srgbClr val="969696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da-DK" noProof="0" dirty="0">
                      <a:solidFill>
                        <a:srgbClr val="FFFF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74774" name="Freeform 27">
                    <a:extLst>
                      <a:ext uri="{FF2B5EF4-FFF2-40B4-BE49-F238E27FC236}">
                        <a16:creationId xmlns:a16="http://schemas.microsoft.com/office/drawing/2014/main" id="{31DCA258-D5D2-4943-A323-A2CB27ABBD5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32" y="1326"/>
                    <a:ext cx="1428" cy="546"/>
                  </a:xfrm>
                  <a:custGeom>
                    <a:avLst/>
                    <a:gdLst>
                      <a:gd name="T0" fmla="*/ 60 w 1428"/>
                      <a:gd name="T1" fmla="*/ 0 h 498"/>
                      <a:gd name="T2" fmla="*/ 0 w 1428"/>
                      <a:gd name="T3" fmla="*/ 288 h 498"/>
                      <a:gd name="T4" fmla="*/ 3 w 1428"/>
                      <a:gd name="T5" fmla="*/ 538 h 498"/>
                      <a:gd name="T6" fmla="*/ 78 w 1428"/>
                      <a:gd name="T7" fmla="*/ 833 h 498"/>
                      <a:gd name="T8" fmla="*/ 180 w 1428"/>
                      <a:gd name="T9" fmla="*/ 840 h 498"/>
                      <a:gd name="T10" fmla="*/ 372 w 1428"/>
                      <a:gd name="T11" fmla="*/ 840 h 498"/>
                      <a:gd name="T12" fmla="*/ 996 w 1428"/>
                      <a:gd name="T13" fmla="*/ 1369 h 498"/>
                      <a:gd name="T14" fmla="*/ 1428 w 1428"/>
                      <a:gd name="T15" fmla="*/ 1369 h 498"/>
                      <a:gd name="T16" fmla="*/ 1380 w 1428"/>
                      <a:gd name="T17" fmla="*/ 1107 h 498"/>
                      <a:gd name="T18" fmla="*/ 756 w 1428"/>
                      <a:gd name="T19" fmla="*/ 576 h 498"/>
                      <a:gd name="T20" fmla="*/ 612 w 1428"/>
                      <a:gd name="T21" fmla="*/ 312 h 498"/>
                      <a:gd name="T22" fmla="*/ 480 w 1428"/>
                      <a:gd name="T23" fmla="*/ 340 h 498"/>
                      <a:gd name="T24" fmla="*/ 384 w 1428"/>
                      <a:gd name="T25" fmla="*/ 319 h 498"/>
                      <a:gd name="T26" fmla="*/ 210 w 1428"/>
                      <a:gd name="T27" fmla="*/ 209 h 498"/>
                      <a:gd name="T28" fmla="*/ 171 w 1428"/>
                      <a:gd name="T29" fmla="*/ 175 h 498"/>
                      <a:gd name="T30" fmla="*/ 84 w 1428"/>
                      <a:gd name="T31" fmla="*/ 75 h 498"/>
                      <a:gd name="T32" fmla="*/ 60 w 1428"/>
                      <a:gd name="T33" fmla="*/ 0 h 498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0" t="0" r="r" b="b"/>
                    <a:pathLst>
                      <a:path w="1428" h="498">
                        <a:moveTo>
                          <a:pt x="60" y="0"/>
                        </a:moveTo>
                        <a:cubicBezTo>
                          <a:pt x="23" y="12"/>
                          <a:pt x="8" y="71"/>
                          <a:pt x="0" y="105"/>
                        </a:cubicBezTo>
                        <a:cubicBezTo>
                          <a:pt x="1" y="135"/>
                          <a:pt x="1" y="165"/>
                          <a:pt x="3" y="195"/>
                        </a:cubicBezTo>
                        <a:cubicBezTo>
                          <a:pt x="6" y="227"/>
                          <a:pt x="55" y="280"/>
                          <a:pt x="78" y="303"/>
                        </a:cubicBezTo>
                        <a:lnTo>
                          <a:pt x="180" y="306"/>
                        </a:lnTo>
                        <a:lnTo>
                          <a:pt x="372" y="306"/>
                        </a:lnTo>
                        <a:lnTo>
                          <a:pt x="996" y="498"/>
                        </a:lnTo>
                        <a:lnTo>
                          <a:pt x="1428" y="498"/>
                        </a:lnTo>
                        <a:lnTo>
                          <a:pt x="1380" y="402"/>
                        </a:lnTo>
                        <a:lnTo>
                          <a:pt x="756" y="210"/>
                        </a:lnTo>
                        <a:lnTo>
                          <a:pt x="612" y="114"/>
                        </a:lnTo>
                        <a:cubicBezTo>
                          <a:pt x="577" y="126"/>
                          <a:pt x="511" y="122"/>
                          <a:pt x="480" y="123"/>
                        </a:cubicBezTo>
                        <a:cubicBezTo>
                          <a:pt x="461" y="122"/>
                          <a:pt x="411" y="122"/>
                          <a:pt x="384" y="117"/>
                        </a:cubicBezTo>
                        <a:cubicBezTo>
                          <a:pt x="326" y="106"/>
                          <a:pt x="268" y="88"/>
                          <a:pt x="210" y="75"/>
                        </a:cubicBezTo>
                        <a:cubicBezTo>
                          <a:pt x="194" y="72"/>
                          <a:pt x="189" y="66"/>
                          <a:pt x="171" y="63"/>
                        </a:cubicBezTo>
                        <a:cubicBezTo>
                          <a:pt x="141" y="53"/>
                          <a:pt x="111" y="42"/>
                          <a:pt x="84" y="27"/>
                        </a:cubicBezTo>
                        <a:cubicBezTo>
                          <a:pt x="69" y="19"/>
                          <a:pt x="55" y="16"/>
                          <a:pt x="60" y="0"/>
                        </a:cubicBezTo>
                        <a:close/>
                      </a:path>
                    </a:pathLst>
                  </a:custGeom>
                  <a:solidFill>
                    <a:srgbClr val="DDDDDD"/>
                  </a:solidFill>
                  <a:ln w="19050" cap="flat" cmpd="sng">
                    <a:solidFill>
                      <a:srgbClr val="96969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da-DK" noProof="0" dirty="0">
                      <a:solidFill>
                        <a:srgbClr val="FFFF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661532" name="Text Box 28">
                <a:extLst>
                  <a:ext uri="{FF2B5EF4-FFF2-40B4-BE49-F238E27FC236}">
                    <a16:creationId xmlns:a16="http://schemas.microsoft.com/office/drawing/2014/main" id="{6211FD2F-2733-456D-BA30-9FF68F33955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8" y="3645"/>
                <a:ext cx="2703" cy="291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>
                <a:spAutoFit/>
              </a:bodyPr>
              <a:lstStyle>
                <a:lvl1pPr marL="285750" indent="-285750">
                  <a:spcBef>
                    <a:spcPct val="0"/>
                  </a:spcBef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>
                  <a:spcBef>
                    <a:spcPct val="0"/>
                  </a:spcBef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>
                  <a:spcBef>
                    <a:spcPct val="0"/>
                  </a:spcBef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>
                  <a:spcBef>
                    <a:spcPct val="0"/>
                  </a:spcBef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>
                  <a:spcBef>
                    <a:spcPct val="0"/>
                  </a:spcBef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just" eaLnBrk="0" fontAlgn="base" hangingPunct="0">
                  <a:spcAft>
                    <a:spcPct val="0"/>
                  </a:spcAft>
                  <a:defRPr/>
                </a:pPr>
                <a:r>
                  <a:rPr lang="da-DK" b="1" noProof="0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samme kraft, </a:t>
                </a:r>
                <a:r>
                  <a:rPr lang="da-DK" b="1" i="1" noProof="0" dirty="0">
                    <a:solidFill>
                      <a:srgbClr val="00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forskelligt</a:t>
                </a:r>
                <a:r>
                  <a:rPr lang="da-DK" b="1" noProof="0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 tryk</a:t>
                </a:r>
                <a:endParaRPr lang="da-DK" sz="2000" b="1" noProof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endParaRPr>
              </a:p>
            </p:txBody>
          </p:sp>
        </p:grpSp>
      </p:grpSp>
      <p:grpSp>
        <p:nvGrpSpPr>
          <p:cNvPr id="74759" name="Group 32">
            <a:extLst>
              <a:ext uri="{FF2B5EF4-FFF2-40B4-BE49-F238E27FC236}">
                <a16:creationId xmlns:a16="http://schemas.microsoft.com/office/drawing/2014/main" id="{CF6C9F01-BACB-491F-9B5D-D93CF22F08A4}"/>
              </a:ext>
            </a:extLst>
          </p:cNvPr>
          <p:cNvGrpSpPr>
            <a:grpSpLocks/>
          </p:cNvGrpSpPr>
          <p:nvPr/>
        </p:nvGrpSpPr>
        <p:grpSpPr bwMode="auto">
          <a:xfrm>
            <a:off x="7999413" y="998538"/>
            <a:ext cx="2019300" cy="1460500"/>
            <a:chOff x="3207" y="1603"/>
            <a:chExt cx="1272" cy="920"/>
          </a:xfrm>
        </p:grpSpPr>
        <p:sp>
          <p:nvSpPr>
            <p:cNvPr id="74760" name="Rectangle 33">
              <a:extLst>
                <a:ext uri="{FF2B5EF4-FFF2-40B4-BE49-F238E27FC236}">
                  <a16:creationId xmlns:a16="http://schemas.microsoft.com/office/drawing/2014/main" id="{F362D871-E53B-4E16-9093-6D7AB2940C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7" y="1603"/>
              <a:ext cx="1272" cy="920"/>
            </a:xfrm>
            <a:prstGeom prst="rect">
              <a:avLst/>
            </a:prstGeom>
            <a:solidFill>
              <a:srgbClr val="FFC000"/>
            </a:solidFill>
            <a:ln w="38100">
              <a:solidFill>
                <a:schemeClr val="accent2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fontAlgn="base">
                <a:spcAft>
                  <a:spcPct val="0"/>
                </a:spcAft>
                <a:defRPr/>
              </a:pPr>
              <a:endParaRPr lang="da-DK" sz="2400" i="1" noProof="0" dirty="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761" name="Object 34">
                  <a:extLst>
                    <a:ext uri="{FF2B5EF4-FFF2-40B4-BE49-F238E27FC236}">
                      <a16:creationId xmlns:a16="http://schemas.microsoft.com/office/drawing/2014/main" id="{7951436F-5061-4337-AC9A-573E054BE871}"/>
                    </a:ext>
                  </a:extLst>
                </p:cNvPr>
                <p:cNvSpPr txBox="1"/>
                <p:nvPr/>
              </p:nvSpPr>
              <p:spPr bwMode="auto">
                <a:xfrm>
                  <a:off x="3428" y="1773"/>
                  <a:ext cx="793" cy="50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da-DK" sz="2800" b="0" i="1" noProof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da-DK" sz="2800" i="1" noProof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da-DK" sz="2800" i="1" noProof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da-DK" sz="2800" i="0" noProof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F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da-DK" sz="2800" i="0" noProof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da-DK" sz="2800" i="0" noProof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da-DK" sz="2800" noProof="0" dirty="0"/>
                </a:p>
              </p:txBody>
            </p:sp>
          </mc:Choice>
          <mc:Fallback xmlns="">
            <p:sp>
              <p:nvSpPr>
                <p:cNvPr id="74761" name="Object 34">
                  <a:extLst>
                    <a:ext uri="{FF2B5EF4-FFF2-40B4-BE49-F238E27FC236}">
                      <a16:creationId xmlns:a16="http://schemas.microsoft.com/office/drawing/2014/main" id="{7951436F-5061-4337-AC9A-573E054BE87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428" y="1773"/>
                  <a:ext cx="793" cy="505"/>
                </a:xfrm>
                <a:prstGeom prst="rect">
                  <a:avLst/>
                </a:prstGeom>
                <a:blipFill>
                  <a:blip r:embed="rId3"/>
                  <a:stretch>
                    <a:fillRect b="-5303"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da-DK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6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6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6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ext Box 2">
            <a:extLst>
              <a:ext uri="{FF2B5EF4-FFF2-40B4-BE49-F238E27FC236}">
                <a16:creationId xmlns:a16="http://schemas.microsoft.com/office/drawing/2014/main" id="{1B16DC68-99C4-4FBA-A2E4-897732CFE9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3188" y="103189"/>
            <a:ext cx="7189008" cy="945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1" hangingPunct="1">
              <a:lnSpc>
                <a:spcPct val="120000"/>
              </a:lnSpc>
              <a:defRPr/>
            </a:pPr>
            <a:r>
              <a:rPr lang="da-DK" sz="2400" b="1" noProof="0" dirty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Trykket er </a:t>
            </a:r>
            <a:r>
              <a:rPr lang="da-DK" sz="2400" b="1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det samme i alle retninger </a:t>
            </a:r>
            <a:r>
              <a:rPr lang="da-DK" sz="2400" b="1" noProof="0" dirty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i en væske som ikke bevæger sig, i en given dybde</a:t>
            </a:r>
          </a:p>
        </p:txBody>
      </p:sp>
      <p:pic>
        <p:nvPicPr>
          <p:cNvPr id="21507" name="Picture 6" descr="Figure_13_01">
            <a:extLst>
              <a:ext uri="{FF2B5EF4-FFF2-40B4-BE49-F238E27FC236}">
                <a16:creationId xmlns:a16="http://schemas.microsoft.com/office/drawing/2014/main" id="{92D2ECD6-E019-432F-BF30-ADB23CF4C5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56"/>
          <a:stretch>
            <a:fillRect/>
          </a:stretch>
        </p:blipFill>
        <p:spPr bwMode="auto">
          <a:xfrm>
            <a:off x="1682750" y="88901"/>
            <a:ext cx="1771650" cy="183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2">
            <a:extLst>
              <a:ext uri="{FF2B5EF4-FFF2-40B4-BE49-F238E27FC236}">
                <a16:creationId xmlns:a16="http://schemas.microsoft.com/office/drawing/2014/main" id="{FA870157-496C-4E1A-A76C-CA9BDB26D6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8014" y="1077913"/>
            <a:ext cx="4302125" cy="433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lnSpc>
                <a:spcPct val="120000"/>
              </a:lnSpc>
              <a:defRPr/>
            </a:pPr>
            <a:r>
              <a:rPr lang="da-DK" sz="2000" b="1" noProof="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(ellers ville væsken bevæge sig)</a:t>
            </a:r>
          </a:p>
        </p:txBody>
      </p:sp>
      <p:pic>
        <p:nvPicPr>
          <p:cNvPr id="8" name="Picture 8" descr="Figure_13_02">
            <a:extLst>
              <a:ext uri="{FF2B5EF4-FFF2-40B4-BE49-F238E27FC236}">
                <a16:creationId xmlns:a16="http://schemas.microsoft.com/office/drawing/2014/main" id="{606016B8-71E8-485D-A21A-CBDBCFA19D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56"/>
          <a:stretch>
            <a:fillRect/>
          </a:stretch>
        </p:blipFill>
        <p:spPr bwMode="auto">
          <a:xfrm>
            <a:off x="1881188" y="2236788"/>
            <a:ext cx="2101850" cy="201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2">
            <a:extLst>
              <a:ext uri="{FF2B5EF4-FFF2-40B4-BE49-F238E27FC236}">
                <a16:creationId xmlns:a16="http://schemas.microsoft.com/office/drawing/2014/main" id="{D3C7D351-1690-4BAD-8352-927BFA88A1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4976" y="1954213"/>
            <a:ext cx="5097463" cy="1388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lnSpc>
                <a:spcPct val="120000"/>
              </a:lnSpc>
              <a:defRPr/>
            </a:pPr>
            <a:r>
              <a:rPr lang="da-DK" sz="2400" b="1" noProof="0" dirty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I en stillestående væske er der </a:t>
            </a:r>
            <a:r>
              <a:rPr lang="da-DK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ingen kraftkomponent som er parallel med en overflade</a:t>
            </a:r>
            <a:r>
              <a:rPr lang="da-DK" sz="2400" b="1" noProof="0" dirty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id="{F0A1095E-8F3A-4BFC-960F-7ED446F984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7326" y="3270250"/>
            <a:ext cx="4130675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defRPr/>
            </a:pPr>
            <a:r>
              <a:rPr lang="da-DK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(ellers ville væsken bevæge sig)</a:t>
            </a:r>
          </a:p>
        </p:txBody>
      </p:sp>
      <p:pic>
        <p:nvPicPr>
          <p:cNvPr id="12" name="Picture 13" descr="Figure_13_03">
            <a:extLst>
              <a:ext uri="{FF2B5EF4-FFF2-40B4-BE49-F238E27FC236}">
                <a16:creationId xmlns:a16="http://schemas.microsoft.com/office/drawing/2014/main" id="{EB5EAD87-78D2-4FC1-93BA-F1C8E08B76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56"/>
          <a:stretch>
            <a:fillRect/>
          </a:stretch>
        </p:blipFill>
        <p:spPr bwMode="auto">
          <a:xfrm>
            <a:off x="7964488" y="4421189"/>
            <a:ext cx="2474912" cy="2179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Object 1">
                <a:extLst>
                  <a:ext uri="{FF2B5EF4-FFF2-40B4-BE49-F238E27FC236}">
                    <a16:creationId xmlns:a16="http://schemas.microsoft.com/office/drawing/2014/main" id="{A00F14D6-A8E2-4208-9574-EC1D538D5BE5}"/>
                  </a:ext>
                </a:extLst>
              </p:cNvPr>
              <p:cNvSpPr txBox="1"/>
              <p:nvPr/>
            </p:nvSpPr>
            <p:spPr bwMode="auto">
              <a:xfrm>
                <a:off x="3154363" y="4576763"/>
                <a:ext cx="3208337" cy="914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da-DK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da-DK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da-DK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a-DK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da-DK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den>
                      </m:f>
                      <m:r>
                        <a:rPr lang="da-DK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da-DK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a-DK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𝑚𝑔</m:t>
                          </m:r>
                        </m:num>
                        <m:den>
                          <m:r>
                            <a:rPr lang="da-DK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den>
                      </m:f>
                      <m:r>
                        <a:rPr lang="da-DK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da-DK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da-DK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da-DK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  <m:r>
                                <a:rPr lang="da-DK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</m:d>
                          <m:r>
                            <a:rPr lang="da-DK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</m:num>
                        <m:den>
                          <m:r>
                            <a:rPr lang="da-DK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den>
                      </m:f>
                    </m:oMath>
                  </m:oMathPara>
                </a14:m>
                <a:endParaRPr lang="da-DK" sz="2400" dirty="0"/>
              </a:p>
            </p:txBody>
          </p:sp>
        </mc:Choice>
        <mc:Fallback xmlns="">
          <p:sp>
            <p:nvSpPr>
              <p:cNvPr id="2" name="Object 1">
                <a:extLst>
                  <a:ext uri="{FF2B5EF4-FFF2-40B4-BE49-F238E27FC236}">
                    <a16:creationId xmlns:a16="http://schemas.microsoft.com/office/drawing/2014/main" id="{A00F14D6-A8E2-4208-9574-EC1D538D5B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54363" y="4576763"/>
                <a:ext cx="3208337" cy="91440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5E425981-EB34-4690-8C67-AF522FA2AA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02213" y="5802313"/>
          <a:ext cx="2474912" cy="912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66337" imgH="393529" progId="Equation.3">
                  <p:embed/>
                </p:oleObj>
              </mc:Choice>
              <mc:Fallback>
                <p:oleObj name="Equation" r:id="rId8" imgW="1066337" imgH="393529" progId="Equation.3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5E425981-EB34-4690-8C67-AF522FA2AA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2213" y="5802313"/>
                        <a:ext cx="2474912" cy="912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A1F22E1-E6C8-4625-90EA-EE7334738B4A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9880600" y="6118225"/>
            <a:ext cx="731838" cy="0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6" name="Group 5">
            <a:extLst>
              <a:ext uri="{FF2B5EF4-FFF2-40B4-BE49-F238E27FC236}">
                <a16:creationId xmlns:a16="http://schemas.microsoft.com/office/drawing/2014/main" id="{15EBC4A7-5046-4E9F-ACB6-C36D30C2F9F4}"/>
              </a:ext>
            </a:extLst>
          </p:cNvPr>
          <p:cNvGrpSpPr>
            <a:grpSpLocks/>
          </p:cNvGrpSpPr>
          <p:nvPr/>
        </p:nvGrpSpPr>
        <p:grpSpPr bwMode="auto">
          <a:xfrm>
            <a:off x="1647826" y="5192713"/>
            <a:ext cx="1801813" cy="1554897"/>
            <a:chOff x="123687" y="5192471"/>
            <a:chExt cx="1802296" cy="1554863"/>
          </a:xfrm>
        </p:grpSpPr>
        <p:cxnSp>
          <p:nvCxnSpPr>
            <p:cNvPr id="21519" name="Straight Arrow Connector 4">
              <a:extLst>
                <a:ext uri="{FF2B5EF4-FFF2-40B4-BE49-F238E27FC236}">
                  <a16:creationId xmlns:a16="http://schemas.microsoft.com/office/drawing/2014/main" id="{73E60D43-1D90-4D7C-B8AF-8B64E8A62C4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781878" y="5192471"/>
              <a:ext cx="795131" cy="925754"/>
            </a:xfrm>
            <a:prstGeom prst="straightConnector1">
              <a:avLst/>
            </a:prstGeom>
            <a:noFill/>
            <a:ln w="76200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" name="Text Box 2">
              <a:extLst>
                <a:ext uri="{FF2B5EF4-FFF2-40B4-BE49-F238E27FC236}">
                  <a16:creationId xmlns:a16="http://schemas.microsoft.com/office/drawing/2014/main" id="{0B4C9F96-83AA-426E-BB35-6D22BC6CDA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3687" y="5916355"/>
              <a:ext cx="1802296" cy="830979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da-DK" sz="24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66" charset="0"/>
                  <a:cs typeface="Arial" charset="0"/>
                </a:rPr>
                <a:t>Tryk i dybden h</a:t>
              </a:r>
              <a:endParaRPr lang="da-DK" sz="2400" b="1" noProof="0" dirty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endParaRPr>
            </a:p>
          </p:txBody>
        </p:sp>
      </p:grp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976248C-1149-4700-978A-A019AFFD88AE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>
            <a:off x="8175626" y="5265738"/>
            <a:ext cx="365125" cy="0"/>
          </a:xfrm>
          <a:prstGeom prst="straightConnector1">
            <a:avLst/>
          </a:prstGeom>
          <a:noFill/>
          <a:ln w="28575" algn="ctr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2517F02-3252-416D-BC1B-14146125F4D9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 flipV="1">
            <a:off x="8175626" y="5935663"/>
            <a:ext cx="365125" cy="0"/>
          </a:xfrm>
          <a:prstGeom prst="straightConnector1">
            <a:avLst/>
          </a:prstGeom>
          <a:noFill/>
          <a:ln w="28575" algn="ctr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ext Box 2">
            <a:extLst>
              <a:ext uri="{FF2B5EF4-FFF2-40B4-BE49-F238E27FC236}">
                <a16:creationId xmlns:a16="http://schemas.microsoft.com/office/drawing/2014/main" id="{8413FCDF-D5E2-4C80-B89A-967A04A642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4556" y="358775"/>
            <a:ext cx="8002887" cy="501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Arranger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trykkene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i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punkterne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fra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størst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til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mindst</a:t>
            </a:r>
            <a:endParaRPr lang="en-US" sz="24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pic>
        <p:nvPicPr>
          <p:cNvPr id="79875" name="Picture 4">
            <a:extLst>
              <a:ext uri="{FF2B5EF4-FFF2-40B4-BE49-F238E27FC236}">
                <a16:creationId xmlns:a16="http://schemas.microsoft.com/office/drawing/2014/main" id="{29B7F4DE-4FF8-4067-AED4-D98CF00925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lum bright="-18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0439" y="1090614"/>
            <a:ext cx="4751387" cy="444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5">
            <a:extLst>
              <a:ext uri="{FF2B5EF4-FFF2-40B4-BE49-F238E27FC236}">
                <a16:creationId xmlns:a16="http://schemas.microsoft.com/office/drawing/2014/main" id="{9E5CE92C-85DF-4E7E-B335-4148EF849D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2239" y="6037263"/>
            <a:ext cx="3887787" cy="461962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b="1">
                <a:latin typeface="Comic Sans MS" panose="030F0702030302020204" pitchFamily="66" charset="0"/>
              </a:rPr>
              <a:t>(E = F) &gt; D &gt; A &gt; C &gt; B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6">
            <a:extLst>
              <a:ext uri="{FF2B5EF4-FFF2-40B4-BE49-F238E27FC236}">
                <a16:creationId xmlns:a16="http://schemas.microsoft.com/office/drawing/2014/main" id="{6A5208BB-3183-47F4-9BA8-B51FBB04B8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"/>
            <a:ext cx="9144000" cy="3152775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38100">
            <a:solidFill>
              <a:srgbClr val="FCFEB9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4579" name="TPQuestion">
            <a:extLst>
              <a:ext uri="{FF2B5EF4-FFF2-40B4-BE49-F238E27FC236}">
                <a16:creationId xmlns:a16="http://schemas.microsoft.com/office/drawing/2014/main" id="{04FEDED2-6A6E-4174-891F-ACDCC5AF230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981200" y="152400"/>
            <a:ext cx="8229600" cy="636588"/>
          </a:xfrm>
        </p:spPr>
        <p:txBody>
          <a:bodyPr/>
          <a:lstStyle/>
          <a:p>
            <a:pPr algn="ctr" eaLnBrk="1" hangingPunct="1"/>
            <a:r>
              <a:rPr lang="en-US" altLang="en-US" sz="2800" b="1" i="1" dirty="0" err="1">
                <a:solidFill>
                  <a:srgbClr val="00FFFF"/>
                </a:solidFill>
              </a:rPr>
              <a:t>ConcepTest</a:t>
            </a:r>
            <a:r>
              <a:rPr lang="en-US" altLang="en-US" sz="2800" b="1" i="1" dirty="0">
                <a:solidFill>
                  <a:srgbClr val="00FFFF"/>
                </a:solidFill>
              </a:rPr>
              <a:t> 3</a:t>
            </a:r>
            <a:r>
              <a:rPr lang="en-US" altLang="en-US" sz="2800" b="1" i="1" dirty="0">
                <a:solidFill>
                  <a:srgbClr val="000000"/>
                </a:solidFill>
              </a:rPr>
              <a:t>(Post) </a:t>
            </a:r>
            <a:r>
              <a:rPr lang="en-US" altLang="en-US" sz="2800" b="1" dirty="0">
                <a:solidFill>
                  <a:srgbClr val="FFFF00"/>
                </a:solidFill>
                <a:latin typeface="Comic Sans MS" panose="030F0702030302020204" pitchFamily="66" charset="0"/>
              </a:rPr>
              <a:t>Tryk</a:t>
            </a:r>
          </a:p>
        </p:txBody>
      </p:sp>
      <p:pic>
        <p:nvPicPr>
          <p:cNvPr id="271367" name="BOIN3316.WAV">
            <a:hlinkClick r:id="" action="ppaction://media"/>
            <a:extLst>
              <a:ext uri="{FF2B5EF4-FFF2-40B4-BE49-F238E27FC236}">
                <a16:creationId xmlns:a16="http://schemas.microsoft.com/office/drawing/2014/main" id="{339BC7D4-29F5-469B-A527-011336878E59}"/>
              </a:ext>
            </a:extLst>
          </p:cNvPr>
          <p:cNvPicPr>
            <a:picLocks noChangeAspect="1" noChangeArrowheads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4582" name="ResponseCounter">
            <a:extLst>
              <a:ext uri="{FF2B5EF4-FFF2-40B4-BE49-F238E27FC236}">
                <a16:creationId xmlns:a16="http://schemas.microsoft.com/office/drawing/2014/main" id="{E200AD8F-57BC-4985-8096-EE72A0D1BDA9}"/>
              </a:ext>
            </a:extLst>
          </p:cNvPr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1651000" y="6413500"/>
            <a:ext cx="3860800" cy="317500"/>
            <a:chOff x="120" y="4000"/>
            <a:chExt cx="2432" cy="200"/>
          </a:xfrm>
        </p:grpSpPr>
        <p:sp>
          <p:nvSpPr>
            <p:cNvPr id="24586" name="RCFill" descr="Dark vertical">
              <a:extLst>
                <a:ext uri="{FF2B5EF4-FFF2-40B4-BE49-F238E27FC236}">
                  <a16:creationId xmlns:a16="http://schemas.microsoft.com/office/drawing/2014/main" id="{F7472DED-97A5-4DB8-BA7F-0200C0EFCF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" y="4024"/>
              <a:ext cx="2400" cy="160"/>
            </a:xfrm>
            <a:prstGeom prst="rect">
              <a:avLst/>
            </a:prstGeom>
            <a:pattFill prst="dkVert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4587" name="RCFrame">
              <a:extLst>
                <a:ext uri="{FF2B5EF4-FFF2-40B4-BE49-F238E27FC236}">
                  <a16:creationId xmlns:a16="http://schemas.microsoft.com/office/drawing/2014/main" id="{79ED7D09-0C40-4530-B6DF-7FEDC8FDFA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" y="4000"/>
              <a:ext cx="2432" cy="2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400" b="1">
                  <a:latin typeface="Tahoma" panose="020B0604030504040204" pitchFamily="34" charset="0"/>
                </a:rPr>
                <a:t>0 of 5</a:t>
              </a:r>
            </a:p>
          </p:txBody>
        </p:sp>
      </p:grpSp>
      <p:sp>
        <p:nvSpPr>
          <p:cNvPr id="24583" name="Text Box 11">
            <a:extLst>
              <a:ext uri="{FF2B5EF4-FFF2-40B4-BE49-F238E27FC236}">
                <a16:creationId xmlns:a16="http://schemas.microsoft.com/office/drawing/2014/main" id="{FCF5BBCD-DB8B-4BA2-A8F3-9E30DC4556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5300" y="828676"/>
            <a:ext cx="5918200" cy="1932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110000"/>
              </a:lnSpc>
              <a:spcBef>
                <a:spcPct val="50000"/>
              </a:spcBef>
              <a:buClr>
                <a:schemeClr val="accent1"/>
              </a:buClr>
              <a:buSzPct val="75000"/>
              <a:buFont typeface="Monotype Sorts" pitchFamily="2" charset="2"/>
              <a:buNone/>
            </a:pP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En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mand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står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på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en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badevægt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, og den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viser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700 N.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Hvis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en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kæmpe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støvsuger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sugede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halvdelen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af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luften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ud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af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rummet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så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atmosfæretrykket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blev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0,5 atm,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hvad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ville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badevægten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så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vise?</a:t>
            </a:r>
          </a:p>
        </p:txBody>
      </p:sp>
      <p:sp>
        <p:nvSpPr>
          <p:cNvPr id="24584" name="TPAnswers">
            <a:extLst>
              <a:ext uri="{FF2B5EF4-FFF2-40B4-BE49-F238E27FC236}">
                <a16:creationId xmlns:a16="http://schemas.microsoft.com/office/drawing/2014/main" id="{9BBB311F-E76C-41C0-BA85-364FFBE87288}"/>
              </a:ext>
            </a:extLst>
          </p:cNvPr>
          <p:cNvSpPr>
            <a:spLocks noGrp="1" noChangeArrowheads="1"/>
          </p:cNvSpPr>
          <p:nvPr>
            <p:ph type="body" idx="4294967295"/>
            <p:custDataLst>
              <p:tags r:id="rId5"/>
            </p:custDataLst>
          </p:nvPr>
        </p:nvSpPr>
        <p:spPr>
          <a:xfrm>
            <a:off x="7810500" y="1081088"/>
            <a:ext cx="2857500" cy="1943100"/>
          </a:xfrm>
          <a:noFill/>
        </p:spPr>
        <p:txBody>
          <a:bodyPr/>
          <a:lstStyle/>
          <a:p>
            <a:pPr marL="571500" indent="-571500">
              <a:lnSpc>
                <a:spcPct val="80000"/>
              </a:lnSpc>
              <a:spcBef>
                <a:spcPct val="50000"/>
              </a:spcBef>
              <a:buFontTx/>
              <a:buAutoNum type="arabicPeriod"/>
            </a:pP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Bliver</a:t>
            </a:r>
            <a:r>
              <a:rPr lang="en-US" altLang="en-US" sz="22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større</a:t>
            </a:r>
            <a:endParaRPr lang="en-US" altLang="en-US" sz="2200" b="1" baseline="42000" dirty="0">
              <a:solidFill>
                <a:srgbClr val="FFFF00"/>
              </a:solidFill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marL="571500" indent="-571500">
              <a:lnSpc>
                <a:spcPct val="80000"/>
              </a:lnSpc>
              <a:spcBef>
                <a:spcPct val="50000"/>
              </a:spcBef>
              <a:buFontTx/>
              <a:buAutoNum type="arabicPeriod"/>
            </a:pP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Bliver</a:t>
            </a:r>
            <a:r>
              <a:rPr lang="en-US" altLang="en-US" sz="22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mindre</a:t>
            </a:r>
            <a:endParaRPr lang="en-US" altLang="en-US" sz="2200" b="1" baseline="420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marL="571500" indent="-571500">
              <a:lnSpc>
                <a:spcPct val="80000"/>
              </a:lnSpc>
              <a:spcBef>
                <a:spcPct val="50000"/>
              </a:spcBef>
              <a:buFontTx/>
              <a:buAutoNum type="arabicPeriod"/>
            </a:pPr>
            <a:r>
              <a:rPr lang="en-US" altLang="en-US" sz="2200" b="1" dirty="0">
                <a:solidFill>
                  <a:srgbClr val="FFFF00"/>
                </a:solidFill>
                <a:latin typeface="Comic Sans MS" panose="030F0702030302020204" pitchFamily="66" charset="0"/>
              </a:rPr>
              <a:t>Er </a:t>
            </a: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uændret</a:t>
            </a:r>
            <a:endParaRPr lang="en-US" altLang="en-US" sz="2200" b="1" baseline="420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0C0A6AB-F10E-4C07-A0E4-99C49F21C6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3314" y="1828801"/>
            <a:ext cx="3214687" cy="561975"/>
          </a:xfrm>
          <a:prstGeom prst="ellipse">
            <a:avLst/>
          </a:prstGeom>
          <a:noFill/>
          <a:ln w="76200" algn="ctr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>
              <a:solidFill>
                <a:srgbClr val="006633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18" fill="hold"/>
                                        <p:tgtEl>
                                          <p:spTgt spid="27136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71367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ext Box 2">
            <a:extLst>
              <a:ext uri="{FF2B5EF4-FFF2-40B4-BE49-F238E27FC236}">
                <a16:creationId xmlns:a16="http://schemas.microsoft.com/office/drawing/2014/main" id="{709B5416-143C-41D2-B18E-7CE4282694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1989" y="168275"/>
            <a:ext cx="8328025" cy="87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lnSpc>
                <a:spcPct val="120000"/>
              </a:lnSpc>
              <a:defRPr/>
            </a:pPr>
            <a:r>
              <a:rPr lang="en-US" sz="2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Tankene</a:t>
            </a:r>
            <a:r>
              <a:rPr lang="en-US" sz="2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A og B er </a:t>
            </a:r>
            <a:r>
              <a:rPr lang="en-US" sz="2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fyldt</a:t>
            </a:r>
            <a:r>
              <a:rPr lang="en-US" sz="2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med </a:t>
            </a:r>
            <a:r>
              <a:rPr lang="en-US" sz="2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vand</a:t>
            </a:r>
            <a:r>
              <a:rPr lang="en-US" sz="2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. De </a:t>
            </a:r>
            <a:r>
              <a:rPr lang="en-US" sz="2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har</a:t>
            </a:r>
            <a:r>
              <a:rPr lang="en-US" sz="2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samme</a:t>
            </a:r>
            <a:r>
              <a:rPr lang="en-US" sz="2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dybde</a:t>
            </a:r>
            <a:r>
              <a:rPr lang="en-US" sz="2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og </a:t>
            </a:r>
            <a:r>
              <a:rPr lang="en-US" sz="2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samme</a:t>
            </a:r>
            <a:r>
              <a:rPr lang="en-US" sz="2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tykkelse</a:t>
            </a:r>
            <a:r>
              <a:rPr lang="en-US" sz="2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, men </a:t>
            </a:r>
            <a:r>
              <a:rPr lang="en-US" sz="2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bredden</a:t>
            </a:r>
            <a:r>
              <a:rPr lang="en-US" sz="2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er </a:t>
            </a:r>
            <a:r>
              <a:rPr lang="en-US" sz="2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forskellig</a:t>
            </a:r>
            <a:r>
              <a:rPr lang="en-US" sz="2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.</a:t>
            </a:r>
          </a:p>
        </p:txBody>
      </p:sp>
      <p:sp>
        <p:nvSpPr>
          <p:cNvPr id="90115" name="Text Box 3">
            <a:extLst>
              <a:ext uri="{FF2B5EF4-FFF2-40B4-BE49-F238E27FC236}">
                <a16:creationId xmlns:a16="http://schemas.microsoft.com/office/drawing/2014/main" id="{7CDCB08F-3659-48D6-ABB4-32EE7A33A3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553200"/>
            <a:ext cx="528638" cy="304800"/>
          </a:xfrm>
          <a:prstGeom prst="rect">
            <a:avLst/>
          </a:pr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400" b="1">
                <a:solidFill>
                  <a:schemeClr val="tx1"/>
                </a:solidFill>
              </a:rPr>
              <a:t>13.6</a:t>
            </a:r>
          </a:p>
        </p:txBody>
      </p:sp>
      <p:pic>
        <p:nvPicPr>
          <p:cNvPr id="90116" name="Picture 6">
            <a:extLst>
              <a:ext uri="{FF2B5EF4-FFF2-40B4-BE49-F238E27FC236}">
                <a16:creationId xmlns:a16="http://schemas.microsoft.com/office/drawing/2014/main" id="{33A9DA1A-1CA2-43CE-BE2E-230B1EC675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5575" y="1265238"/>
            <a:ext cx="4002088" cy="206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 Box 2">
            <a:extLst>
              <a:ext uri="{FF2B5EF4-FFF2-40B4-BE49-F238E27FC236}">
                <a16:creationId xmlns:a16="http://schemas.microsoft.com/office/drawing/2014/main" id="{9771349C-888D-4904-96BA-FB85B7D3B8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4864" y="3632200"/>
            <a:ext cx="8042275" cy="1538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lnSpc>
                <a:spcPct val="120000"/>
              </a:lnSpc>
              <a:defRPr/>
            </a:pPr>
            <a:r>
              <a:rPr lang="en-US" sz="2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Sammenlign</a:t>
            </a:r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kræfterne</a:t>
            </a:r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fra </a:t>
            </a:r>
            <a:r>
              <a:rPr lang="en-US" sz="2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vandet</a:t>
            </a:r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på </a:t>
            </a:r>
            <a:r>
              <a:rPr lang="en-US" sz="2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bunden</a:t>
            </a:r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af</a:t>
            </a:r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tankene</a:t>
            </a:r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: </a:t>
            </a:r>
            <a:r>
              <a:rPr lang="en-US" sz="2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Hvor</a:t>
            </a:r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stor</a:t>
            </a:r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er F</a:t>
            </a:r>
            <a:r>
              <a:rPr lang="en-US" sz="2200" b="1" baseline="-25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A</a:t>
            </a:r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sammenlignet</a:t>
            </a:r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med F</a:t>
            </a:r>
            <a:r>
              <a:rPr lang="en-US" sz="2200" b="1" baseline="-25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B</a:t>
            </a:r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? </a:t>
            </a:r>
          </a:p>
          <a:p>
            <a:pPr eaLnBrk="1" hangingPunct="1">
              <a:lnSpc>
                <a:spcPct val="120000"/>
              </a:lnSpc>
              <a:defRPr/>
            </a:pPr>
            <a:endParaRPr lang="en-US" sz="1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  <a:cs typeface="Arial" charset="0"/>
            </a:endParaRPr>
          </a:p>
          <a:p>
            <a:pPr algn="l" eaLnBrk="1" hangingPunct="1">
              <a:lnSpc>
                <a:spcPct val="120000"/>
              </a:lnSpc>
              <a:defRPr/>
            </a:pPr>
            <a:r>
              <a:rPr lang="en-US" sz="2200" b="1" dirty="0" err="1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Hvad</a:t>
            </a:r>
            <a:r>
              <a:rPr lang="en-US" sz="2200" b="1" dirty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med </a:t>
            </a:r>
            <a:r>
              <a:rPr lang="en-US" sz="2200" b="1" dirty="0" err="1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trykket</a:t>
            </a:r>
            <a:r>
              <a:rPr lang="en-US" sz="2200" b="1" dirty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?</a:t>
            </a:r>
          </a:p>
        </p:txBody>
      </p:sp>
      <p:sp>
        <p:nvSpPr>
          <p:cNvPr id="3" name="Text Box 2">
            <a:extLst>
              <a:ext uri="{FF2B5EF4-FFF2-40B4-BE49-F238E27FC236}">
                <a16:creationId xmlns:a16="http://schemas.microsoft.com/office/drawing/2014/main" id="{5D9642F4-4DCC-427E-B523-2FFB56DEE3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7413" y="5473700"/>
            <a:ext cx="7959726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defRPr/>
            </a:pPr>
            <a:r>
              <a:rPr lang="en-US" sz="2200" b="1" dirty="0" err="1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Sammenlign</a:t>
            </a:r>
            <a:r>
              <a:rPr lang="en-US" sz="2200" b="1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200" b="1" dirty="0" err="1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kræfterne</a:t>
            </a:r>
            <a:r>
              <a:rPr lang="en-US" sz="2200" b="1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fra </a:t>
            </a:r>
            <a:r>
              <a:rPr lang="en-US" sz="2200" b="1" dirty="0" err="1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vandet</a:t>
            </a:r>
            <a:r>
              <a:rPr lang="en-US" sz="2200" b="1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på </a:t>
            </a:r>
            <a:r>
              <a:rPr lang="en-US" sz="2200" b="1" dirty="0" err="1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siden</a:t>
            </a:r>
            <a:r>
              <a:rPr lang="en-US" sz="2200" b="1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200" b="1" dirty="0" err="1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af</a:t>
            </a:r>
            <a:r>
              <a:rPr lang="en-US" sz="2200" b="1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200" b="1" dirty="0" err="1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tankene</a:t>
            </a:r>
            <a:r>
              <a:rPr lang="en-US" sz="2200" b="1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: </a:t>
            </a:r>
            <a:r>
              <a:rPr lang="en-US" sz="2200" b="1" dirty="0" err="1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Hvor</a:t>
            </a:r>
            <a:r>
              <a:rPr lang="en-US" sz="2200" b="1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200" b="1" dirty="0" err="1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stor</a:t>
            </a:r>
            <a:r>
              <a:rPr lang="en-US" sz="2200" b="1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er F</a:t>
            </a:r>
            <a:r>
              <a:rPr lang="en-US" sz="2200" b="1" baseline="-25000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A</a:t>
            </a:r>
            <a:r>
              <a:rPr lang="en-US" sz="2200" b="1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200" b="1" dirty="0" err="1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sammenlignet</a:t>
            </a:r>
            <a:r>
              <a:rPr lang="en-US" sz="2200" b="1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med F</a:t>
            </a:r>
            <a:r>
              <a:rPr lang="en-US" sz="2200" b="1" baseline="-25000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B</a:t>
            </a:r>
            <a:r>
              <a:rPr lang="en-US" sz="2200" b="1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?</a:t>
            </a:r>
          </a:p>
        </p:txBody>
      </p:sp>
      <p:grpSp>
        <p:nvGrpSpPr>
          <p:cNvPr id="90119" name="Group 13">
            <a:extLst>
              <a:ext uri="{FF2B5EF4-FFF2-40B4-BE49-F238E27FC236}">
                <a16:creationId xmlns:a16="http://schemas.microsoft.com/office/drawing/2014/main" id="{739C5D69-74F3-4E8F-8A5E-7C793CDD70C2}"/>
              </a:ext>
            </a:extLst>
          </p:cNvPr>
          <p:cNvGrpSpPr>
            <a:grpSpLocks/>
          </p:cNvGrpSpPr>
          <p:nvPr/>
        </p:nvGrpSpPr>
        <p:grpSpPr bwMode="auto">
          <a:xfrm>
            <a:off x="5764213" y="1582739"/>
            <a:ext cx="228600" cy="1323975"/>
            <a:chOff x="2702" y="1390"/>
            <a:chExt cx="144" cy="834"/>
          </a:xfrm>
        </p:grpSpPr>
        <p:sp>
          <p:nvSpPr>
            <p:cNvPr id="90131" name="Line 9">
              <a:extLst>
                <a:ext uri="{FF2B5EF4-FFF2-40B4-BE49-F238E27FC236}">
                  <a16:creationId xmlns:a16="http://schemas.microsoft.com/office/drawing/2014/main" id="{0362A070-EAB6-4E5B-9FAF-193503B414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02" y="1462"/>
              <a:ext cx="0" cy="762"/>
            </a:xfrm>
            <a:prstGeom prst="line">
              <a:avLst/>
            </a:prstGeom>
            <a:noFill/>
            <a:ln w="76200">
              <a:solidFill>
                <a:srgbClr val="FFFF00">
                  <a:alpha val="67842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32" name="Line 10">
              <a:extLst>
                <a:ext uri="{FF2B5EF4-FFF2-40B4-BE49-F238E27FC236}">
                  <a16:creationId xmlns:a16="http://schemas.microsoft.com/office/drawing/2014/main" id="{322EB550-3EDC-4779-85BD-3778AC8677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0" y="1440"/>
              <a:ext cx="0" cy="762"/>
            </a:xfrm>
            <a:prstGeom prst="line">
              <a:avLst/>
            </a:prstGeom>
            <a:noFill/>
            <a:ln w="76200">
              <a:solidFill>
                <a:srgbClr val="FFFF00">
                  <a:alpha val="67842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33" name="Line 11">
              <a:extLst>
                <a:ext uri="{FF2B5EF4-FFF2-40B4-BE49-F238E27FC236}">
                  <a16:creationId xmlns:a16="http://schemas.microsoft.com/office/drawing/2014/main" id="{93B53ACE-F915-4955-9FAE-F7FF10E7B0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98" y="1412"/>
              <a:ext cx="0" cy="762"/>
            </a:xfrm>
            <a:prstGeom prst="line">
              <a:avLst/>
            </a:prstGeom>
            <a:noFill/>
            <a:ln w="76200">
              <a:solidFill>
                <a:srgbClr val="FFFF00">
                  <a:alpha val="67842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34" name="Line 12">
              <a:extLst>
                <a:ext uri="{FF2B5EF4-FFF2-40B4-BE49-F238E27FC236}">
                  <a16:creationId xmlns:a16="http://schemas.microsoft.com/office/drawing/2014/main" id="{B2BF5279-C76B-42E5-90B1-4D87E8EFE2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46" y="1390"/>
              <a:ext cx="0" cy="762"/>
            </a:xfrm>
            <a:prstGeom prst="line">
              <a:avLst/>
            </a:prstGeom>
            <a:noFill/>
            <a:ln w="76200">
              <a:solidFill>
                <a:srgbClr val="FFFF00">
                  <a:alpha val="67842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0120" name="Group 14">
            <a:extLst>
              <a:ext uri="{FF2B5EF4-FFF2-40B4-BE49-F238E27FC236}">
                <a16:creationId xmlns:a16="http://schemas.microsoft.com/office/drawing/2014/main" id="{92468B88-3DAE-4972-A58E-A5E9440F87E0}"/>
              </a:ext>
            </a:extLst>
          </p:cNvPr>
          <p:cNvGrpSpPr>
            <a:grpSpLocks/>
          </p:cNvGrpSpPr>
          <p:nvPr/>
        </p:nvGrpSpPr>
        <p:grpSpPr bwMode="auto">
          <a:xfrm>
            <a:off x="7532688" y="1576389"/>
            <a:ext cx="228600" cy="1323975"/>
            <a:chOff x="2702" y="1390"/>
            <a:chExt cx="144" cy="834"/>
          </a:xfrm>
        </p:grpSpPr>
        <p:sp>
          <p:nvSpPr>
            <p:cNvPr id="90127" name="Line 15">
              <a:extLst>
                <a:ext uri="{FF2B5EF4-FFF2-40B4-BE49-F238E27FC236}">
                  <a16:creationId xmlns:a16="http://schemas.microsoft.com/office/drawing/2014/main" id="{6E47792D-8951-4A12-BB11-66F73087BE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02" y="1462"/>
              <a:ext cx="0" cy="762"/>
            </a:xfrm>
            <a:prstGeom prst="line">
              <a:avLst/>
            </a:prstGeom>
            <a:noFill/>
            <a:ln w="76200">
              <a:solidFill>
                <a:srgbClr val="FFFF00">
                  <a:alpha val="67842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28" name="Line 16">
              <a:extLst>
                <a:ext uri="{FF2B5EF4-FFF2-40B4-BE49-F238E27FC236}">
                  <a16:creationId xmlns:a16="http://schemas.microsoft.com/office/drawing/2014/main" id="{9D68BED4-3CD6-4E8D-841B-3608C582D5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0" y="1440"/>
              <a:ext cx="0" cy="762"/>
            </a:xfrm>
            <a:prstGeom prst="line">
              <a:avLst/>
            </a:prstGeom>
            <a:noFill/>
            <a:ln w="76200">
              <a:solidFill>
                <a:srgbClr val="FFFF00">
                  <a:alpha val="67842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29" name="Line 17">
              <a:extLst>
                <a:ext uri="{FF2B5EF4-FFF2-40B4-BE49-F238E27FC236}">
                  <a16:creationId xmlns:a16="http://schemas.microsoft.com/office/drawing/2014/main" id="{E7342BCF-4ED5-4BE8-9A9F-58A5D8A7B7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98" y="1412"/>
              <a:ext cx="0" cy="762"/>
            </a:xfrm>
            <a:prstGeom prst="line">
              <a:avLst/>
            </a:prstGeom>
            <a:noFill/>
            <a:ln w="76200">
              <a:solidFill>
                <a:srgbClr val="FFFF00">
                  <a:alpha val="67842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30" name="Line 18">
              <a:extLst>
                <a:ext uri="{FF2B5EF4-FFF2-40B4-BE49-F238E27FC236}">
                  <a16:creationId xmlns:a16="http://schemas.microsoft.com/office/drawing/2014/main" id="{9D68EC40-4FAC-40FF-BE7D-92AD70A5CE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46" y="1390"/>
              <a:ext cx="0" cy="762"/>
            </a:xfrm>
            <a:prstGeom prst="line">
              <a:avLst/>
            </a:prstGeom>
            <a:noFill/>
            <a:ln w="76200">
              <a:solidFill>
                <a:srgbClr val="FFFF00">
                  <a:alpha val="67842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" name="Text Box 5">
            <a:extLst>
              <a:ext uri="{FF2B5EF4-FFF2-40B4-BE49-F238E27FC236}">
                <a16:creationId xmlns:a16="http://schemas.microsoft.com/office/drawing/2014/main" id="{FDAFCE49-D74A-4C9C-9EEE-BC00069F50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36756" y="4124326"/>
            <a:ext cx="1293813" cy="461962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b="1" dirty="0">
                <a:latin typeface="Comic Sans MS" panose="030F0702030302020204" pitchFamily="66" charset="0"/>
              </a:rPr>
              <a:t>F</a:t>
            </a:r>
            <a:r>
              <a:rPr lang="en-US" altLang="en-US" sz="2400" b="1" baseline="-30000" dirty="0">
                <a:latin typeface="Comic Sans MS" panose="030F0702030302020204" pitchFamily="66" charset="0"/>
              </a:rPr>
              <a:t>A</a:t>
            </a:r>
            <a:r>
              <a:rPr lang="en-US" altLang="en-US" sz="2400" b="1" dirty="0">
                <a:latin typeface="Comic Sans MS" panose="030F0702030302020204" pitchFamily="66" charset="0"/>
              </a:rPr>
              <a:t> &gt; F</a:t>
            </a:r>
            <a:r>
              <a:rPr lang="en-US" altLang="en-US" sz="2400" b="1" baseline="-30000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18" name="Text Box 5">
            <a:extLst>
              <a:ext uri="{FF2B5EF4-FFF2-40B4-BE49-F238E27FC236}">
                <a16:creationId xmlns:a16="http://schemas.microsoft.com/office/drawing/2014/main" id="{E091D3B8-CD7D-47E2-BF88-8B2951D25E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7414" y="4810126"/>
            <a:ext cx="1246187" cy="461963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b="1">
                <a:latin typeface="Comic Sans MS" panose="030F0702030302020204" pitchFamily="66" charset="0"/>
              </a:rPr>
              <a:t>P</a:t>
            </a:r>
            <a:r>
              <a:rPr lang="en-US" altLang="en-US" sz="2400" b="1" baseline="-30000">
                <a:latin typeface="Comic Sans MS" panose="030F0702030302020204" pitchFamily="66" charset="0"/>
              </a:rPr>
              <a:t>A</a:t>
            </a:r>
            <a:r>
              <a:rPr lang="en-US" altLang="en-US" sz="2400" b="1">
                <a:latin typeface="Comic Sans MS" panose="030F0702030302020204" pitchFamily="66" charset="0"/>
              </a:rPr>
              <a:t> = P</a:t>
            </a:r>
            <a:r>
              <a:rPr lang="en-US" altLang="en-US" sz="2400" b="1" baseline="-3000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19" name="Text Box 5">
            <a:extLst>
              <a:ext uri="{FF2B5EF4-FFF2-40B4-BE49-F238E27FC236}">
                <a16:creationId xmlns:a16="http://schemas.microsoft.com/office/drawing/2014/main" id="{11FFE6CD-CB8C-417F-919E-88BDE23AB0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36757" y="5930698"/>
            <a:ext cx="1293812" cy="460375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b="1" dirty="0">
                <a:latin typeface="Comic Sans MS" panose="030F0702030302020204" pitchFamily="66" charset="0"/>
              </a:rPr>
              <a:t>F</a:t>
            </a:r>
            <a:r>
              <a:rPr lang="en-US" altLang="en-US" sz="2400" b="1" baseline="-30000" dirty="0">
                <a:latin typeface="Comic Sans MS" panose="030F0702030302020204" pitchFamily="66" charset="0"/>
              </a:rPr>
              <a:t>A</a:t>
            </a:r>
            <a:r>
              <a:rPr lang="en-US" altLang="en-US" sz="2400" b="1" dirty="0">
                <a:latin typeface="Comic Sans MS" panose="030F0702030302020204" pitchFamily="66" charset="0"/>
              </a:rPr>
              <a:t> = F</a:t>
            </a:r>
            <a:r>
              <a:rPr lang="en-US" altLang="en-US" sz="2400" b="1" baseline="-30000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20" name="Text Box 5">
            <a:extLst>
              <a:ext uri="{FF2B5EF4-FFF2-40B4-BE49-F238E27FC236}">
                <a16:creationId xmlns:a16="http://schemas.microsoft.com/office/drawing/2014/main" id="{B9134282-D9E8-480C-A157-2E6F668063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26243" y="4170363"/>
            <a:ext cx="867545" cy="369332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b="1" dirty="0">
                <a:latin typeface="Comic Sans MS" panose="030F0702030302020204" pitchFamily="66" charset="0"/>
              </a:rPr>
              <a:t>(bund)</a:t>
            </a:r>
            <a:endParaRPr lang="en-US" altLang="en-US" b="1" baseline="-30000" dirty="0">
              <a:latin typeface="Comic Sans MS" panose="030F0702030302020204" pitchFamily="66" charset="0"/>
            </a:endParaRPr>
          </a:p>
        </p:txBody>
      </p:sp>
      <p:sp>
        <p:nvSpPr>
          <p:cNvPr id="21" name="Text Box 5">
            <a:extLst>
              <a:ext uri="{FF2B5EF4-FFF2-40B4-BE49-F238E27FC236}">
                <a16:creationId xmlns:a16="http://schemas.microsoft.com/office/drawing/2014/main" id="{55F96373-6DAA-44A1-AC80-479C90A710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61507" y="6021741"/>
            <a:ext cx="797013" cy="369332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b="1" dirty="0">
                <a:latin typeface="Comic Sans MS" panose="030F0702030302020204" pitchFamily="66" charset="0"/>
              </a:rPr>
              <a:t>(side)</a:t>
            </a:r>
            <a:endParaRPr lang="en-US" altLang="en-US" b="1" baseline="-30000" dirty="0">
              <a:latin typeface="Comic Sans MS" panose="030F0702030302020204" pitchFamily="66" charset="0"/>
            </a:endParaRPr>
          </a:p>
        </p:txBody>
      </p:sp>
      <p:sp>
        <p:nvSpPr>
          <p:cNvPr id="22" name="Text Box 5">
            <a:extLst>
              <a:ext uri="{FF2B5EF4-FFF2-40B4-BE49-F238E27FC236}">
                <a16:creationId xmlns:a16="http://schemas.microsoft.com/office/drawing/2014/main" id="{01284254-BA60-4524-B18E-088278FBC1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9921" y="4851400"/>
            <a:ext cx="867545" cy="369332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b="1" dirty="0">
                <a:latin typeface="Comic Sans MS" panose="030F0702030302020204" pitchFamily="66" charset="0"/>
              </a:rPr>
              <a:t>(bund)</a:t>
            </a:r>
            <a:endParaRPr lang="en-US" altLang="en-US" b="1" baseline="-300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6">
            <a:extLst>
              <a:ext uri="{FF2B5EF4-FFF2-40B4-BE49-F238E27FC236}">
                <a16:creationId xmlns:a16="http://schemas.microsoft.com/office/drawing/2014/main" id="{C7F8B4DD-075B-4127-B5E3-07D43CBD88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"/>
            <a:ext cx="9144000" cy="3152775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38100">
            <a:solidFill>
              <a:srgbClr val="FCFEB9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8675" name="TPQuestion">
            <a:extLst>
              <a:ext uri="{FF2B5EF4-FFF2-40B4-BE49-F238E27FC236}">
                <a16:creationId xmlns:a16="http://schemas.microsoft.com/office/drawing/2014/main" id="{EF5929D7-4046-4461-ADEA-1A1052570CF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981200" y="152400"/>
            <a:ext cx="8229600" cy="636588"/>
          </a:xfrm>
        </p:spPr>
        <p:txBody>
          <a:bodyPr/>
          <a:lstStyle/>
          <a:p>
            <a:pPr algn="ctr" eaLnBrk="1" hangingPunct="1"/>
            <a:r>
              <a:rPr lang="en-US" altLang="en-US" sz="2800" b="1" i="1" dirty="0" err="1">
                <a:solidFill>
                  <a:srgbClr val="00FFFF"/>
                </a:solidFill>
              </a:rPr>
              <a:t>ConcepTest</a:t>
            </a:r>
            <a:r>
              <a:rPr lang="en-US" altLang="en-US" sz="2800" b="1" i="1" dirty="0">
                <a:solidFill>
                  <a:srgbClr val="00FFFF"/>
                </a:solidFill>
              </a:rPr>
              <a:t> 5</a:t>
            </a:r>
            <a:r>
              <a:rPr lang="en-US" altLang="en-US" sz="2800" b="1" i="1" dirty="0">
                <a:solidFill>
                  <a:srgbClr val="000000"/>
                </a:solidFill>
              </a:rPr>
              <a:t>(Post) </a:t>
            </a:r>
            <a:r>
              <a:rPr lang="en-US" altLang="en-US" sz="2800" b="1" dirty="0">
                <a:solidFill>
                  <a:srgbClr val="FFFF00"/>
                </a:solidFill>
                <a:latin typeface="Comic Sans MS" panose="030F0702030302020204" pitchFamily="66" charset="0"/>
              </a:rPr>
              <a:t>Tryk</a:t>
            </a:r>
          </a:p>
        </p:txBody>
      </p:sp>
      <p:pic>
        <p:nvPicPr>
          <p:cNvPr id="271367" name="BOIN3378.WAV">
            <a:hlinkClick r:id="" action="ppaction://media"/>
            <a:extLst>
              <a:ext uri="{FF2B5EF4-FFF2-40B4-BE49-F238E27FC236}">
                <a16:creationId xmlns:a16="http://schemas.microsoft.com/office/drawing/2014/main" id="{FC913175-2412-4229-9B5A-968365096B09}"/>
              </a:ext>
            </a:extLst>
          </p:cNvPr>
          <p:cNvPicPr>
            <a:picLocks noChangeAspect="1" noChangeArrowheads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8678" name="ResponseCounter">
            <a:extLst>
              <a:ext uri="{FF2B5EF4-FFF2-40B4-BE49-F238E27FC236}">
                <a16:creationId xmlns:a16="http://schemas.microsoft.com/office/drawing/2014/main" id="{BEB1CE82-08F5-41A0-B8C0-1A119E03F12E}"/>
              </a:ext>
            </a:extLst>
          </p:cNvPr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1651000" y="6413500"/>
            <a:ext cx="3860800" cy="317500"/>
            <a:chOff x="120" y="4000"/>
            <a:chExt cx="2432" cy="200"/>
          </a:xfrm>
        </p:grpSpPr>
        <p:sp>
          <p:nvSpPr>
            <p:cNvPr id="28682" name="RCFill" descr="Dark vertical">
              <a:extLst>
                <a:ext uri="{FF2B5EF4-FFF2-40B4-BE49-F238E27FC236}">
                  <a16:creationId xmlns:a16="http://schemas.microsoft.com/office/drawing/2014/main" id="{92C12A07-FB97-462D-9F46-E09B387376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" y="4024"/>
              <a:ext cx="2400" cy="160"/>
            </a:xfrm>
            <a:prstGeom prst="rect">
              <a:avLst/>
            </a:prstGeom>
            <a:pattFill prst="dkVert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8683" name="RCFrame">
              <a:extLst>
                <a:ext uri="{FF2B5EF4-FFF2-40B4-BE49-F238E27FC236}">
                  <a16:creationId xmlns:a16="http://schemas.microsoft.com/office/drawing/2014/main" id="{C3868BC7-287B-44CD-8A0B-C62756240F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" y="4000"/>
              <a:ext cx="2432" cy="2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400" b="1">
                  <a:latin typeface="Tahoma" panose="020B0604030504040204" pitchFamily="34" charset="0"/>
                </a:rPr>
                <a:t>0 of 5</a:t>
              </a:r>
            </a:p>
          </p:txBody>
        </p:sp>
      </p:grpSp>
      <p:sp>
        <p:nvSpPr>
          <p:cNvPr id="28679" name="Text Box 11">
            <a:extLst>
              <a:ext uri="{FF2B5EF4-FFF2-40B4-BE49-F238E27FC236}">
                <a16:creationId xmlns:a16="http://schemas.microsoft.com/office/drawing/2014/main" id="{332A7090-5EF7-4DF9-8D06-DB16B406B3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1" y="804864"/>
            <a:ext cx="5503863" cy="2304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110000"/>
              </a:lnSpc>
              <a:spcBef>
                <a:spcPct val="50000"/>
              </a:spcBef>
              <a:buClr>
                <a:schemeClr val="accent1"/>
              </a:buClr>
              <a:buSzPct val="75000"/>
              <a:buFont typeface="Monotype Sorts" pitchFamily="2" charset="2"/>
              <a:buNone/>
            </a:pP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Vand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udvider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sig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når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det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opvarmes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. 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Hvis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en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kolbe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fyldt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med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vand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opvarmes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fra 10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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C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til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90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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C,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vil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trykket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på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kolbens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bund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så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blive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større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blive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mindre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eller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forblive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uændret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28680" name="TPAnswers">
            <a:extLst>
              <a:ext uri="{FF2B5EF4-FFF2-40B4-BE49-F238E27FC236}">
                <a16:creationId xmlns:a16="http://schemas.microsoft.com/office/drawing/2014/main" id="{AA728564-3A11-4936-90B5-E8F5086C78E0}"/>
              </a:ext>
            </a:extLst>
          </p:cNvPr>
          <p:cNvSpPr>
            <a:spLocks noGrp="1" noChangeArrowheads="1"/>
          </p:cNvSpPr>
          <p:nvPr>
            <p:ph type="body" idx="4294967295"/>
            <p:custDataLst>
              <p:tags r:id="rId5"/>
            </p:custDataLst>
          </p:nvPr>
        </p:nvSpPr>
        <p:spPr>
          <a:xfrm>
            <a:off x="7453314" y="1081088"/>
            <a:ext cx="3214687" cy="1943100"/>
          </a:xfrm>
          <a:noFill/>
        </p:spPr>
        <p:txBody>
          <a:bodyPr/>
          <a:lstStyle/>
          <a:p>
            <a:pPr marL="571500" indent="-571500">
              <a:lnSpc>
                <a:spcPct val="80000"/>
              </a:lnSpc>
              <a:spcBef>
                <a:spcPct val="50000"/>
              </a:spcBef>
              <a:buFontTx/>
              <a:buAutoNum type="arabicPeriod"/>
            </a:pP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Bliver</a:t>
            </a:r>
            <a:r>
              <a:rPr lang="en-US" altLang="en-US" sz="22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større</a:t>
            </a:r>
            <a:endParaRPr lang="en-US" altLang="en-US" sz="2200" b="1" baseline="42000" dirty="0">
              <a:solidFill>
                <a:srgbClr val="FFFF00"/>
              </a:solidFill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marL="571500" indent="-571500">
              <a:lnSpc>
                <a:spcPct val="80000"/>
              </a:lnSpc>
              <a:spcBef>
                <a:spcPct val="50000"/>
              </a:spcBef>
              <a:buFontTx/>
              <a:buAutoNum type="arabicPeriod"/>
            </a:pP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Bliver</a:t>
            </a:r>
            <a:r>
              <a:rPr lang="en-US" altLang="en-US" sz="22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mindre</a:t>
            </a:r>
            <a:endParaRPr lang="en-US" altLang="en-US" sz="2200" b="1" baseline="420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marL="571500" indent="-571500">
              <a:lnSpc>
                <a:spcPct val="80000"/>
              </a:lnSpc>
              <a:spcBef>
                <a:spcPct val="50000"/>
              </a:spcBef>
              <a:buFontTx/>
              <a:buAutoNum type="arabicPeriod"/>
            </a:pP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Forbliver</a:t>
            </a:r>
            <a:r>
              <a:rPr lang="en-US" altLang="en-US" sz="22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uændret</a:t>
            </a:r>
            <a:endParaRPr lang="en-US" altLang="en-US" sz="2200" b="1" baseline="420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D75DD20-6481-4358-8357-FD3F753B0F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8326" y="1828801"/>
            <a:ext cx="3749675" cy="561975"/>
          </a:xfrm>
          <a:prstGeom prst="ellipse">
            <a:avLst/>
          </a:prstGeom>
          <a:noFill/>
          <a:ln w="76200" algn="ctr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>
              <a:solidFill>
                <a:srgbClr val="006633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18" fill="hold"/>
                                        <p:tgtEl>
                                          <p:spTgt spid="27136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71367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02" name="Picture 6" descr="Image result for child drinking from a straw">
            <a:extLst>
              <a:ext uri="{FF2B5EF4-FFF2-40B4-BE49-F238E27FC236}">
                <a16:creationId xmlns:a16="http://schemas.microsoft.com/office/drawing/2014/main" id="{D421393A-B2E4-4799-A296-486490F00D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52" r="14561"/>
          <a:stretch>
            <a:fillRect/>
          </a:stretch>
        </p:blipFill>
        <p:spPr bwMode="auto">
          <a:xfrm>
            <a:off x="2397126" y="2241551"/>
            <a:ext cx="3273425" cy="343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8466" name="Picture 2" descr="Image result for how does drinking from a straw work">
            <a:extLst>
              <a:ext uri="{FF2B5EF4-FFF2-40B4-BE49-F238E27FC236}">
                <a16:creationId xmlns:a16="http://schemas.microsoft.com/office/drawing/2014/main" id="{532BF9D8-5EA3-48E8-9EEE-69187FA07F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8614" y="1076325"/>
            <a:ext cx="3851275" cy="576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8468" name="Picture 4" descr="Image result for how does drinking from a straw work">
            <a:extLst>
              <a:ext uri="{FF2B5EF4-FFF2-40B4-BE49-F238E27FC236}">
                <a16:creationId xmlns:a16="http://schemas.microsoft.com/office/drawing/2014/main" id="{5A0C4BD5-838D-450A-8E53-154DF85EAD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395414"/>
            <a:ext cx="5018088" cy="542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2">
            <a:extLst>
              <a:ext uri="{FF2B5EF4-FFF2-40B4-BE49-F238E27FC236}">
                <a16:creationId xmlns:a16="http://schemas.microsoft.com/office/drawing/2014/main" id="{60D43033-D991-4CEB-B2D4-706D1703ED8C}"/>
              </a:ext>
            </a:extLst>
          </p:cNvPr>
          <p:cNvSpPr txBox="1">
            <a:spLocks noChangeArrowheads="1"/>
          </p:cNvSpPr>
          <p:nvPr/>
        </p:nvSpPr>
        <p:spPr>
          <a:xfrm>
            <a:off x="1804988" y="134939"/>
            <a:ext cx="6629400" cy="942975"/>
          </a:xfrm>
          <a:prstGeom prst="rect">
            <a:avLst/>
          </a:prstGeom>
          <a:ln>
            <a:noFill/>
          </a:ln>
        </p:spPr>
        <p:txBody>
          <a:bodyPr lIns="92075" tIns="46038" rIns="92075" bIns="46038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rgbClr val="3333CC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rgbClr val="3333CC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rgbClr val="3333CC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rgbClr val="3333CC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rgbClr val="3333CC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rgbClr val="3333CC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rgbClr val="3333CC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rgbClr val="3333CC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rgbClr val="3333CC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altLang="en-US" sz="3600" b="1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Sugerør</a:t>
            </a:r>
            <a:endParaRPr lang="en-US" altLang="en-US" sz="3600" b="1" kern="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6E29E18-B5C0-49E2-B43F-97E519865DE4}"/>
              </a:ext>
            </a:extLst>
          </p:cNvPr>
          <p:cNvSpPr txBox="1"/>
          <p:nvPr/>
        </p:nvSpPr>
        <p:spPr>
          <a:xfrm>
            <a:off x="2025650" y="877888"/>
            <a:ext cx="3916457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  <a:defRPr/>
            </a:pPr>
            <a:r>
              <a:rPr lang="en-US" sz="2000" b="1" i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Hvordan</a:t>
            </a:r>
            <a:r>
              <a:rPr lang="en-US" sz="20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</a:t>
            </a:r>
            <a:r>
              <a:rPr lang="en-US" sz="2000" b="1" i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virker</a:t>
            </a:r>
            <a:r>
              <a:rPr lang="en-US" sz="20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det </a:t>
            </a:r>
            <a:r>
              <a:rPr lang="en-US" sz="2000" b="1" i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egentlig</a:t>
            </a:r>
            <a:r>
              <a:rPr lang="en-US" sz="20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…?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53736963-8FC1-EEC0-91F3-8641A939A560}"/>
              </a:ext>
            </a:extLst>
          </p:cNvPr>
          <p:cNvSpPr txBox="1"/>
          <p:nvPr/>
        </p:nvSpPr>
        <p:spPr>
          <a:xfrm>
            <a:off x="4425351" y="3260785"/>
            <a:ext cx="22532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b="1" dirty="0">
                <a:solidFill>
                  <a:srgbClr val="FF0000"/>
                </a:solidFill>
              </a:rPr>
              <a:t>Det som ofte kaldes et undertryk er i virkeligheden en trykforskel!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8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8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Text Box 2">
            <a:extLst>
              <a:ext uri="{FF2B5EF4-FFF2-40B4-BE49-F238E27FC236}">
                <a16:creationId xmlns:a16="http://schemas.microsoft.com/office/drawing/2014/main" id="{1DBC83FD-0041-46F1-87BD-1EDCB3264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872" y="384176"/>
            <a:ext cx="4814379" cy="1388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 eaLnBrk="1" hangingPunct="1">
              <a:lnSpc>
                <a:spcPct val="120000"/>
              </a:lnSpc>
              <a:defRPr/>
            </a:pPr>
            <a:r>
              <a:rPr lang="en-US" altLang="en-US" sz="2400" b="1" dirty="0" err="1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Hvad</a:t>
            </a:r>
            <a:r>
              <a:rPr lang="en-US" altLang="en-US" sz="2400" b="1" dirty="0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 er </a:t>
            </a:r>
            <a:r>
              <a:rPr lang="en-US" altLang="en-US" sz="2400" b="1" dirty="0" err="1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barometerstanden</a:t>
            </a:r>
            <a:r>
              <a:rPr lang="en-US" altLang="en-US" sz="2400" b="1" dirty="0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 (</a:t>
            </a:r>
            <a:r>
              <a:rPr lang="en-US" altLang="en-US" sz="2400" b="1" dirty="0" err="1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højden</a:t>
            </a:r>
            <a:r>
              <a:rPr lang="en-US" altLang="en-US" sz="2400" b="1" dirty="0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) </a:t>
            </a:r>
            <a:r>
              <a:rPr lang="en-US" altLang="en-US" sz="2400" b="1" dirty="0" err="1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af</a:t>
            </a:r>
            <a:r>
              <a:rPr lang="en-US" altLang="en-US" sz="2400" b="1" dirty="0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 et </a:t>
            </a:r>
            <a:r>
              <a:rPr lang="en-US" alt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vandbarometer</a:t>
            </a:r>
            <a:r>
              <a:rPr lang="en-US" altLang="en-US" sz="2400" b="1" dirty="0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ved</a:t>
            </a:r>
            <a:r>
              <a:rPr lang="en-US" altLang="en-US" sz="2400" b="1" dirty="0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atmosfæretryk</a:t>
            </a:r>
            <a:r>
              <a:rPr lang="en-US" altLang="en-US" sz="2400" b="1" dirty="0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?</a:t>
            </a:r>
            <a:endParaRPr lang="en-US" altLang="en-US" sz="1400" b="1" dirty="0">
              <a:solidFill>
                <a:srgbClr val="FF0000"/>
              </a:solidFill>
              <a:latin typeface="Comic Sans MS" pitchFamily="66" charset="0"/>
              <a:cs typeface="Arial" charset="0"/>
            </a:endParaRPr>
          </a:p>
        </p:txBody>
      </p:sp>
      <p:grpSp>
        <p:nvGrpSpPr>
          <p:cNvPr id="104451" name="Group 3">
            <a:extLst>
              <a:ext uri="{FF2B5EF4-FFF2-40B4-BE49-F238E27FC236}">
                <a16:creationId xmlns:a16="http://schemas.microsoft.com/office/drawing/2014/main" id="{D557BFFA-F0F6-40D5-9EEF-1BD6A2960EC0}"/>
              </a:ext>
            </a:extLst>
          </p:cNvPr>
          <p:cNvGrpSpPr>
            <a:grpSpLocks/>
          </p:cNvGrpSpPr>
          <p:nvPr/>
        </p:nvGrpSpPr>
        <p:grpSpPr bwMode="auto">
          <a:xfrm>
            <a:off x="5507039" y="473076"/>
            <a:ext cx="5019675" cy="4410075"/>
            <a:chOff x="0" y="2162"/>
            <a:chExt cx="2031" cy="1547"/>
          </a:xfrm>
        </p:grpSpPr>
        <p:pic>
          <p:nvPicPr>
            <p:cNvPr id="104461" name="Picture 4" descr="15_17Figure-F">
              <a:extLst>
                <a:ext uri="{FF2B5EF4-FFF2-40B4-BE49-F238E27FC236}">
                  <a16:creationId xmlns:a16="http://schemas.microsoft.com/office/drawing/2014/main" id="{A9804718-E415-4AC1-AF63-34ECAF3E2F2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lum contrast="1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0236" b="2460"/>
            <a:stretch>
              <a:fillRect/>
            </a:stretch>
          </p:blipFill>
          <p:spPr bwMode="auto">
            <a:xfrm>
              <a:off x="0" y="2162"/>
              <a:ext cx="2031" cy="15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4462" name="Rectangle 5">
              <a:extLst>
                <a:ext uri="{FF2B5EF4-FFF2-40B4-BE49-F238E27FC236}">
                  <a16:creationId xmlns:a16="http://schemas.microsoft.com/office/drawing/2014/main" id="{0F7138C9-AF92-408E-B76E-D99D5386D6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177"/>
              <a:ext cx="220" cy="2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333CC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3333CC"/>
                </a:buClr>
                <a:buSzPct val="60000"/>
                <a:buFont typeface="Wingdings" panose="05000000000000000000" pitchFamily="2" charset="2"/>
                <a:buChar char="q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3333CC"/>
                </a:buClr>
                <a:buSzPct val="65000"/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3333CC"/>
                </a:buClr>
                <a:buSzPct val="70000"/>
                <a:buFont typeface="Wingdings" panose="05000000000000000000" pitchFamily="2" charset="2"/>
                <a:buChar char="q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3333CC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006633"/>
                </a:solidFill>
              </a:endParaRPr>
            </a:p>
          </p:txBody>
        </p:sp>
      </p:grpSp>
      <p:sp>
        <p:nvSpPr>
          <p:cNvPr id="66565" name="Text Box 5">
            <a:extLst>
              <a:ext uri="{FF2B5EF4-FFF2-40B4-BE49-F238E27FC236}">
                <a16:creationId xmlns:a16="http://schemas.microsoft.com/office/drawing/2014/main" id="{9F6DA7FD-B543-4E24-8680-04D36F28F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5689" y="2289175"/>
            <a:ext cx="1990725" cy="45720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333CC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33CC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33CC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33CC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006633"/>
                </a:solidFill>
                <a:latin typeface="Comic Sans MS" panose="030F0702030302020204" pitchFamily="66" charset="0"/>
              </a:rPr>
              <a:t>h = 10.3 m</a:t>
            </a: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62DE1BDA-EE4F-4C7C-98BE-47D8FF406D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1463" y="5237163"/>
            <a:ext cx="5243514" cy="1388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lnSpc>
                <a:spcPct val="120000"/>
              </a:lnSpc>
              <a:defRPr/>
            </a:pPr>
            <a:r>
              <a:rPr lang="en-US" altLang="en-US" sz="2400" b="1" dirty="0" err="1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Hvad</a:t>
            </a:r>
            <a:r>
              <a:rPr lang="en-US" altLang="en-US" sz="2400" b="1" dirty="0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 er </a:t>
            </a:r>
            <a:r>
              <a:rPr lang="en-US" altLang="en-US" sz="2400" b="1" dirty="0" err="1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barometerstanden</a:t>
            </a:r>
            <a:r>
              <a:rPr lang="en-US" altLang="en-US" sz="2400" b="1" dirty="0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 (</a:t>
            </a:r>
            <a:r>
              <a:rPr lang="en-US" altLang="en-US" sz="2400" b="1" dirty="0" err="1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højden</a:t>
            </a:r>
            <a:r>
              <a:rPr lang="en-US" altLang="en-US" sz="2400" b="1" dirty="0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) </a:t>
            </a:r>
            <a:r>
              <a:rPr lang="en-US" altLang="en-US" sz="2400" b="1" dirty="0" err="1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af</a:t>
            </a:r>
            <a:r>
              <a:rPr lang="en-US" altLang="en-US" sz="2400" b="1" dirty="0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 et </a:t>
            </a:r>
            <a:r>
              <a:rPr lang="en-US" alt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kviksølvbarometer</a:t>
            </a:r>
            <a:r>
              <a:rPr lang="en-US" altLang="en-US" sz="2400" b="1" dirty="0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ved</a:t>
            </a:r>
            <a:r>
              <a:rPr lang="en-US" altLang="en-US" sz="2400" b="1" dirty="0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atmosfæretryk</a:t>
            </a:r>
            <a:r>
              <a:rPr lang="en-US" altLang="en-US" sz="2400" b="1" dirty="0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?</a:t>
            </a:r>
            <a:endParaRPr lang="en-US" altLang="en-US" sz="1400" b="1" dirty="0">
              <a:solidFill>
                <a:srgbClr val="FF0000"/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1F4B7ABF-675B-4AF9-A9CA-E580C202AA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8000" y="6334126"/>
            <a:ext cx="2522538" cy="5238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333CC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33CC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33CC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33CC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>
                <a:solidFill>
                  <a:srgbClr val="000000"/>
                </a:solidFill>
                <a:latin typeface="Symbol" panose="05050102010706020507" pitchFamily="18" charset="2"/>
              </a:rPr>
              <a:t>r</a:t>
            </a:r>
            <a:r>
              <a:rPr lang="en-US" altLang="en-US" sz="2000" b="1" baseline="-32000">
                <a:solidFill>
                  <a:srgbClr val="000000"/>
                </a:solidFill>
                <a:latin typeface="Comic Sans MS" panose="030F0702030302020204" pitchFamily="66" charset="0"/>
              </a:rPr>
              <a:t>Hg</a:t>
            </a:r>
            <a:r>
              <a:rPr lang="en-US" altLang="en-US" sz="2000" b="1">
                <a:solidFill>
                  <a:srgbClr val="000000"/>
                </a:solidFill>
                <a:latin typeface="Comic Sans MS" panose="030F0702030302020204" pitchFamily="66" charset="0"/>
              </a:rPr>
              <a:t> = 13.6 g/cm</a:t>
            </a:r>
            <a:r>
              <a:rPr lang="en-US" altLang="en-US" sz="2000" b="1" baseline="42000">
                <a:solidFill>
                  <a:srgbClr val="00000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98D4152F-16B7-4EB8-8427-67E34F5B3C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6626" y="5486401"/>
            <a:ext cx="1990725" cy="461963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333CC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33CC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33CC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33CC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006633"/>
                </a:solidFill>
                <a:latin typeface="Comic Sans MS" panose="030F0702030302020204" pitchFamily="66" charset="0"/>
              </a:rPr>
              <a:t>h = 0.76 m</a:t>
            </a:r>
          </a:p>
        </p:txBody>
      </p:sp>
      <p:sp>
        <p:nvSpPr>
          <p:cNvPr id="104457" name="Text Box 5">
            <a:extLst>
              <a:ext uri="{FF2B5EF4-FFF2-40B4-BE49-F238E27FC236}">
                <a16:creationId xmlns:a16="http://schemas.microsoft.com/office/drawing/2014/main" id="{09027927-5D31-430E-A96A-E5689F8B7B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2689" y="3475038"/>
            <a:ext cx="2770187" cy="40011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333CC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33CC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33CC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33CC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 err="1">
                <a:solidFill>
                  <a:srgbClr val="000000"/>
                </a:solidFill>
                <a:latin typeface="Comic Sans MS" panose="030F0702030302020204" pitchFamily="66" charset="0"/>
              </a:rPr>
              <a:t>p</a:t>
            </a:r>
            <a:r>
              <a:rPr lang="en-US" altLang="en-US" sz="2000" b="1" baseline="-320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atm</a:t>
            </a:r>
            <a:r>
              <a:rPr lang="en-US" altLang="en-US" sz="2000" b="1" dirty="0">
                <a:solidFill>
                  <a:srgbClr val="000000"/>
                </a:solidFill>
                <a:latin typeface="Comic Sans MS" panose="030F0702030302020204" pitchFamily="66" charset="0"/>
              </a:rPr>
              <a:t> = 1.013</a:t>
            </a:r>
            <a:r>
              <a:rPr lang="en-US" altLang="en-US" sz="2000" b="1" dirty="0">
                <a:solidFill>
                  <a:srgbClr val="000000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10</a:t>
            </a:r>
            <a:r>
              <a:rPr lang="en-US" altLang="en-US" sz="2000" b="1" baseline="42000" dirty="0">
                <a:solidFill>
                  <a:srgbClr val="000000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5</a:t>
            </a:r>
            <a:r>
              <a:rPr lang="en-US" altLang="en-US" sz="2000" b="1" dirty="0">
                <a:solidFill>
                  <a:srgbClr val="000000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Pa</a:t>
            </a:r>
            <a:endParaRPr lang="en-US" altLang="en-US" sz="2000" b="1" baseline="42000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8545436-899C-43E5-A0D7-885AA073556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44676" y="5091113"/>
            <a:ext cx="8412163" cy="0"/>
          </a:xfrm>
          <a:prstGeom prst="line">
            <a:avLst/>
          </a:prstGeom>
          <a:noFill/>
          <a:ln w="76200" algn="ctr">
            <a:solidFill>
              <a:srgbClr val="D6009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4459" name="Rounded Rectangle 1">
            <a:extLst>
              <a:ext uri="{FF2B5EF4-FFF2-40B4-BE49-F238E27FC236}">
                <a16:creationId xmlns:a16="http://schemas.microsoft.com/office/drawing/2014/main" id="{FEE32B82-28BD-491B-882C-E00CE53A5D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6475" y="515939"/>
            <a:ext cx="1900238" cy="1000125"/>
          </a:xfrm>
          <a:prstGeom prst="roundRect">
            <a:avLst>
              <a:gd name="adj" fmla="val 16667"/>
            </a:avLst>
          </a:prstGeom>
          <a:solidFill>
            <a:srgbClr val="990099">
              <a:alpha val="12941"/>
            </a:srgbClr>
          </a:solidFill>
          <a:ln w="28575" algn="ctr">
            <a:solidFill>
              <a:srgbClr val="00FF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3333CC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33CC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33CC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33CC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rgbClr val="006633"/>
              </a:solidFill>
            </a:endParaRPr>
          </a:p>
        </p:txBody>
      </p:sp>
      <p:sp>
        <p:nvSpPr>
          <p:cNvPr id="104460" name="Text Box 5">
            <a:extLst>
              <a:ext uri="{FF2B5EF4-FFF2-40B4-BE49-F238E27FC236}">
                <a16:creationId xmlns:a16="http://schemas.microsoft.com/office/drawing/2014/main" id="{1F8D48F0-939E-4818-8338-1CB9024BCB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31300" y="3773488"/>
            <a:ext cx="1390650" cy="457200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333CC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333CC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333CC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3333CC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 i="1" dirty="0">
                <a:solidFill>
                  <a:srgbClr val="000000"/>
                </a:solidFill>
                <a:latin typeface="Comic Sans MS" panose="030F0702030302020204" pitchFamily="66" charset="0"/>
              </a:rPr>
              <a:t>p</a:t>
            </a:r>
            <a:r>
              <a:rPr lang="en-US" altLang="en-US" sz="2400" b="1" baseline="-32000" dirty="0">
                <a:solidFill>
                  <a:srgbClr val="000000"/>
                </a:solidFill>
                <a:latin typeface="Comic Sans MS" panose="030F0702030302020204" pitchFamily="66" charset="0"/>
              </a:rPr>
              <a:t>1</a:t>
            </a:r>
            <a:r>
              <a:rPr lang="en-US" altLang="en-US" sz="2400" b="1" dirty="0">
                <a:solidFill>
                  <a:srgbClr val="000000"/>
                </a:solidFill>
                <a:latin typeface="Comic Sans MS" panose="030F0702030302020204" pitchFamily="66" charset="0"/>
              </a:rPr>
              <a:t> = </a:t>
            </a:r>
            <a:r>
              <a:rPr lang="en-US" altLang="en-US" sz="2400" b="1" i="1" dirty="0">
                <a:solidFill>
                  <a:srgbClr val="000000"/>
                </a:solidFill>
                <a:latin typeface="Comic Sans MS" panose="030F0702030302020204" pitchFamily="66" charset="0"/>
              </a:rPr>
              <a:t>p</a:t>
            </a:r>
            <a:r>
              <a:rPr lang="en-US" altLang="en-US" sz="2400" b="1" baseline="-32000" dirty="0">
                <a:solidFill>
                  <a:srgbClr val="000000"/>
                </a:solidFill>
                <a:latin typeface="Comic Sans MS" panose="030F0702030302020204" pitchFamily="66" charset="0"/>
              </a:rPr>
              <a:t>2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6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5" grpId="0" animBg="1"/>
      <p:bldP spid="8" grpId="0"/>
      <p:bldP spid="9" grpId="0" animBg="1"/>
      <p:bldP spid="1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TEXTLENGTH" val="31"/>
  <p:tag name="FONTSIZE" val="22"/>
  <p:tag name="BULLETTYPE" val="ppBulletArabicPeriod"/>
  <p:tag name="ANSWERTEXT" val="increase&#10;decrease&#10;stay the same"/>
  <p:tag name="OLDNUMANSWERS" val="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  <p:tag name="SLIDEGUID" val="27EC6D680F244F64BD14504A5FF19960"/>
  <p:tag name="SLIDEID" val="27EC6D680F244F64BD14504A5FF19960"/>
  <p:tag name="SLIDEORDER" val="1"/>
  <p:tag name="SLIDETYPE" val="Q"/>
  <p:tag name="DEMOGRAPHIC" val="False"/>
  <p:tag name="SPEEDSCORING" val="False"/>
  <p:tag name="CORRECTPOINTVALUE" val="100"/>
  <p:tag name="INCORRECTPOINTVALUE" val="0"/>
  <p:tag name="VALUEFORMAT" val="0%"/>
  <p:tag name="QUESTIONALIAS" val="ConcepTest 3(Post) Pressure"/>
  <p:tag name="ANSWERSALIAS" val="increase|smicln|decrease|smicln|stay the same"/>
  <p:tag name="CHARTCOLORINDICES" val="10,3,11,14,13,23,46,9,5,16,10,3"/>
  <p:tag name="VALUES" val="No Value|smicln|No Value|smicln|No Value|smicln|Incorrect|smicln|Correct|smicln|Incorrect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CTYPE" val="Style_Meter"/>
  <p:tag name="STYLE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TEXTLENGTH" val="31"/>
  <p:tag name="FONTSIZE" val="22"/>
  <p:tag name="BULLETTYPE" val="ppBulletArabicPeriod"/>
  <p:tag name="ANSWERTEXT" val="increase&#10;decrease&#10;stay the same"/>
  <p:tag name="OLDNUMANSWERS" val="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  <p:tag name="SLIDEGUID" val="27EC6D680F244F64BD14504A5FF19960"/>
  <p:tag name="SLIDEID" val="27EC6D680F244F64BD14504A5FF19960"/>
  <p:tag name="SLIDEORDER" val="1"/>
  <p:tag name="SLIDETYPE" val="Q"/>
  <p:tag name="DEMOGRAPHIC" val="False"/>
  <p:tag name="SPEEDSCORING" val="False"/>
  <p:tag name="CORRECTPOINTVALUE" val="100"/>
  <p:tag name="INCORRECTPOINTVALUE" val="0"/>
  <p:tag name="VALUEFORMAT" val="0%"/>
  <p:tag name="QUESTIONALIAS" val="ConcepTest 4(Post) Pressure"/>
  <p:tag name="ANSWERSALIAS" val="increase|smicln|decrease|smicln|stay the same"/>
  <p:tag name="CHARTCOLORINDICES" val="10,3,11,14,13,23,46,9,5,16,10,3"/>
  <p:tag name="VALUES" val="No Value|smicln|No Value|smicln|No Value|smicln|Incorrect|smicln|Correct|smicln|Incorrect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CTYPE" val="Style_Meter"/>
  <p:tag name="STYLE" val="1"/>
</p:tagLst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</TotalTime>
  <Words>374</Words>
  <Application>Microsoft Office PowerPoint</Application>
  <PresentationFormat>Widescreen</PresentationFormat>
  <Paragraphs>53</Paragraphs>
  <Slides>8</Slides>
  <Notes>7</Notes>
  <HiddenSlides>0</HiddenSlides>
  <MMClips>2</MMClips>
  <ScaleCrop>false</ScaleCrop>
  <HeadingPairs>
    <vt:vector size="8" baseType="variant">
      <vt:variant>
        <vt:lpstr>Benyttede skrifttyper</vt:lpstr>
      </vt:variant>
      <vt:variant>
        <vt:i4>8</vt:i4>
      </vt:variant>
      <vt:variant>
        <vt:lpstr>Tema</vt:lpstr>
      </vt:variant>
      <vt:variant>
        <vt:i4>1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8" baseType="lpstr">
      <vt:lpstr>Aptos</vt:lpstr>
      <vt:lpstr>Aptos Display</vt:lpstr>
      <vt:lpstr>Arial</vt:lpstr>
      <vt:lpstr>Cambria Math</vt:lpstr>
      <vt:lpstr>Comic Sans MS</vt:lpstr>
      <vt:lpstr>Monotype Sorts</vt:lpstr>
      <vt:lpstr>Symbol</vt:lpstr>
      <vt:lpstr>Tahoma</vt:lpstr>
      <vt:lpstr>Office-tema</vt:lpstr>
      <vt:lpstr>Equation</vt:lpstr>
      <vt:lpstr>Tryk</vt:lpstr>
      <vt:lpstr>PowerPoint-præsentation</vt:lpstr>
      <vt:lpstr>PowerPoint-præsentation</vt:lpstr>
      <vt:lpstr>ConcepTest 3(Post) Tryk</vt:lpstr>
      <vt:lpstr>PowerPoint-præsentation</vt:lpstr>
      <vt:lpstr>ConcepTest 5(Post) Tryk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Morten Christensen</dc:creator>
  <cp:lastModifiedBy>Morten Christensen</cp:lastModifiedBy>
  <cp:revision>10</cp:revision>
  <dcterms:created xsi:type="dcterms:W3CDTF">2026-05-12T09:14:59Z</dcterms:created>
  <dcterms:modified xsi:type="dcterms:W3CDTF">2026-05-13T09:01:30Z</dcterms:modified>
</cp:coreProperties>
</file>