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423" r:id="rId2"/>
    <p:sldId id="454" r:id="rId3"/>
    <p:sldId id="458" r:id="rId4"/>
    <p:sldId id="470" r:id="rId5"/>
    <p:sldId id="471" r:id="rId6"/>
    <p:sldId id="459" r:id="rId7"/>
    <p:sldId id="490" r:id="rId8"/>
    <p:sldId id="457" r:id="rId9"/>
    <p:sldId id="493" r:id="rId10"/>
    <p:sldId id="494" r:id="rId11"/>
    <p:sldId id="464" r:id="rId12"/>
    <p:sldId id="495" r:id="rId13"/>
    <p:sldId id="496" r:id="rId14"/>
    <p:sldId id="465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E42158-1939-4C2F-B5C2-B6FD68DE3BA2}" v="2" dt="2024-10-30T08:18:15.9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/>
    <p:restoredTop sz="94631"/>
  </p:normalViewPr>
  <p:slideViewPr>
    <p:cSldViewPr snapToGrid="0" snapToObjects="1">
      <p:cViewPr varScale="1">
        <p:scale>
          <a:sx n="64" d="100"/>
          <a:sy n="64" d="100"/>
        </p:scale>
        <p:origin x="6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Kristensen" userId="0cad61f2-2c52-490b-ae83-39aedf25b5b7" providerId="ADAL" clId="{398A6A2A-9D5C-1F45-A2BB-8D0413F0B745}"/>
    <pc:docChg chg="undo custSel addSld delSld modSld">
      <pc:chgData name="Martin Kristensen" userId="0cad61f2-2c52-490b-ae83-39aedf25b5b7" providerId="ADAL" clId="{398A6A2A-9D5C-1F45-A2BB-8D0413F0B745}" dt="2024-03-01T17:20:23.575" v="358" actId="1076"/>
      <pc:docMkLst>
        <pc:docMk/>
      </pc:docMkLst>
      <pc:sldChg chg="addSp delSp modSp mod modClrScheme chgLayout">
        <pc:chgData name="Martin Kristensen" userId="0cad61f2-2c52-490b-ae83-39aedf25b5b7" providerId="ADAL" clId="{398A6A2A-9D5C-1F45-A2BB-8D0413F0B745}" dt="2024-03-01T17:16:19.011" v="343" actId="14100"/>
        <pc:sldMkLst>
          <pc:docMk/>
          <pc:sldMk cId="580841662" sldId="423"/>
        </pc:sldMkLst>
        <pc:spChg chg="mod ord">
          <ac:chgData name="Martin Kristensen" userId="0cad61f2-2c52-490b-ae83-39aedf25b5b7" providerId="ADAL" clId="{398A6A2A-9D5C-1F45-A2BB-8D0413F0B745}" dt="2024-03-01T17:16:19.011" v="343" actId="14100"/>
          <ac:spMkLst>
            <pc:docMk/>
            <pc:sldMk cId="580841662" sldId="423"/>
            <ac:spMk id="2" creationId="{8314D3AC-F419-7E44-9CDC-92EA5DED4454}"/>
          </ac:spMkLst>
        </pc:spChg>
        <pc:spChg chg="del mod">
          <ac:chgData name="Martin Kristensen" userId="0cad61f2-2c52-490b-ae83-39aedf25b5b7" providerId="ADAL" clId="{398A6A2A-9D5C-1F45-A2BB-8D0413F0B745}" dt="2024-03-01T12:35:15.963" v="4" actId="478"/>
          <ac:spMkLst>
            <pc:docMk/>
            <pc:sldMk cId="580841662" sldId="423"/>
            <ac:spMk id="5" creationId="{91874976-ABC5-7F8D-619A-A8F3AE4F51D3}"/>
          </ac:spMkLst>
        </pc:spChg>
        <pc:spChg chg="add del mod">
          <ac:chgData name="Martin Kristensen" userId="0cad61f2-2c52-490b-ae83-39aedf25b5b7" providerId="ADAL" clId="{398A6A2A-9D5C-1F45-A2BB-8D0413F0B745}" dt="2024-03-01T17:16:07.078" v="339" actId="478"/>
          <ac:spMkLst>
            <pc:docMk/>
            <pc:sldMk cId="580841662" sldId="423"/>
            <ac:spMk id="9" creationId="{7A2FA946-55C5-B3D4-7A7D-2A2D201F84A2}"/>
          </ac:spMkLst>
        </pc:spChg>
        <pc:picChg chg="add del mod">
          <ac:chgData name="Martin Kristensen" userId="0cad61f2-2c52-490b-ae83-39aedf25b5b7" providerId="ADAL" clId="{398A6A2A-9D5C-1F45-A2BB-8D0413F0B745}" dt="2024-03-01T16:24:46.093" v="114" actId="478"/>
          <ac:picMkLst>
            <pc:docMk/>
            <pc:sldMk cId="580841662" sldId="423"/>
            <ac:picMk id="3" creationId="{A2B1081D-CCBE-C400-CC07-23C8F0E1DEF8}"/>
          </ac:picMkLst>
        </pc:picChg>
        <pc:picChg chg="add mod">
          <ac:chgData name="Martin Kristensen" userId="0cad61f2-2c52-490b-ae83-39aedf25b5b7" providerId="ADAL" clId="{398A6A2A-9D5C-1F45-A2BB-8D0413F0B745}" dt="2024-03-01T17:16:15.392" v="342" actId="1076"/>
          <ac:picMkLst>
            <pc:docMk/>
            <pc:sldMk cId="580841662" sldId="423"/>
            <ac:picMk id="4" creationId="{21ED7059-797C-8381-7F51-543475A41967}"/>
          </ac:picMkLst>
        </pc:picChg>
        <pc:picChg chg="del">
          <ac:chgData name="Martin Kristensen" userId="0cad61f2-2c52-490b-ae83-39aedf25b5b7" providerId="ADAL" clId="{398A6A2A-9D5C-1F45-A2BB-8D0413F0B745}" dt="2024-03-01T12:35:12.222" v="2" actId="478"/>
          <ac:picMkLst>
            <pc:docMk/>
            <pc:sldMk cId="580841662" sldId="423"/>
            <ac:picMk id="1030" creationId="{F0DB5E19-002F-9854-B705-9713127DFC6B}"/>
          </ac:picMkLst>
        </pc:picChg>
      </pc:sldChg>
      <pc:sldChg chg="modSp mod">
        <pc:chgData name="Martin Kristensen" userId="0cad61f2-2c52-490b-ae83-39aedf25b5b7" providerId="ADAL" clId="{398A6A2A-9D5C-1F45-A2BB-8D0413F0B745}" dt="2024-03-01T14:15:45.405" v="13" actId="14100"/>
        <pc:sldMkLst>
          <pc:docMk/>
          <pc:sldMk cId="2450477901" sldId="454"/>
        </pc:sldMkLst>
        <pc:spChg chg="mod">
          <ac:chgData name="Martin Kristensen" userId="0cad61f2-2c52-490b-ae83-39aedf25b5b7" providerId="ADAL" clId="{398A6A2A-9D5C-1F45-A2BB-8D0413F0B745}" dt="2024-03-01T14:15:42.385" v="12" actId="27636"/>
          <ac:spMkLst>
            <pc:docMk/>
            <pc:sldMk cId="2450477901" sldId="454"/>
            <ac:spMk id="3" creationId="{6DFA9004-3EBA-7B44-8DBD-4F807A61545F}"/>
          </ac:spMkLst>
        </pc:spChg>
        <pc:picChg chg="mod">
          <ac:chgData name="Martin Kristensen" userId="0cad61f2-2c52-490b-ae83-39aedf25b5b7" providerId="ADAL" clId="{398A6A2A-9D5C-1F45-A2BB-8D0413F0B745}" dt="2024-03-01T14:15:45.405" v="13" actId="14100"/>
          <ac:picMkLst>
            <pc:docMk/>
            <pc:sldMk cId="2450477901" sldId="454"/>
            <ac:picMk id="5" creationId="{2BF10E6E-14B5-31B4-8BAB-D91F7DBD2860}"/>
          </ac:picMkLst>
        </pc:picChg>
      </pc:sldChg>
      <pc:sldChg chg="del">
        <pc:chgData name="Martin Kristensen" userId="0cad61f2-2c52-490b-ae83-39aedf25b5b7" providerId="ADAL" clId="{398A6A2A-9D5C-1F45-A2BB-8D0413F0B745}" dt="2024-03-01T14:45:37.502" v="64" actId="2696"/>
        <pc:sldMkLst>
          <pc:docMk/>
          <pc:sldMk cId="3334424848" sldId="455"/>
        </pc:sldMkLst>
      </pc:sldChg>
      <pc:sldChg chg="del">
        <pc:chgData name="Martin Kristensen" userId="0cad61f2-2c52-490b-ae83-39aedf25b5b7" providerId="ADAL" clId="{398A6A2A-9D5C-1F45-A2BB-8D0413F0B745}" dt="2024-03-01T16:25:27.274" v="118" actId="2696"/>
        <pc:sldMkLst>
          <pc:docMk/>
          <pc:sldMk cId="1097571005" sldId="456"/>
        </pc:sldMkLst>
      </pc:sldChg>
      <pc:sldChg chg="addSp delSp modSp mod">
        <pc:chgData name="Martin Kristensen" userId="0cad61f2-2c52-490b-ae83-39aedf25b5b7" providerId="ADAL" clId="{398A6A2A-9D5C-1F45-A2BB-8D0413F0B745}" dt="2024-03-01T15:13:19.664" v="94" actId="1076"/>
        <pc:sldMkLst>
          <pc:docMk/>
          <pc:sldMk cId="2011276764" sldId="457"/>
        </pc:sldMkLst>
        <pc:spChg chg="mod">
          <ac:chgData name="Martin Kristensen" userId="0cad61f2-2c52-490b-ae83-39aedf25b5b7" providerId="ADAL" clId="{398A6A2A-9D5C-1F45-A2BB-8D0413F0B745}" dt="2024-03-01T15:13:11.075" v="92" actId="1076"/>
          <ac:spMkLst>
            <pc:docMk/>
            <pc:sldMk cId="2011276764" sldId="457"/>
            <ac:spMk id="2" creationId="{1B4DEA08-002E-F840-9503-7D70AADB769A}"/>
          </ac:spMkLst>
        </pc:spChg>
        <pc:spChg chg="del mod">
          <ac:chgData name="Martin Kristensen" userId="0cad61f2-2c52-490b-ae83-39aedf25b5b7" providerId="ADAL" clId="{398A6A2A-9D5C-1F45-A2BB-8D0413F0B745}" dt="2024-03-01T15:12:53.617" v="86" actId="478"/>
          <ac:spMkLst>
            <pc:docMk/>
            <pc:sldMk cId="2011276764" sldId="457"/>
            <ac:spMk id="3" creationId="{1191F3C4-EC27-A943-893F-A8B0B3DFFC41}"/>
          </ac:spMkLst>
        </pc:spChg>
        <pc:picChg chg="add mod">
          <ac:chgData name="Martin Kristensen" userId="0cad61f2-2c52-490b-ae83-39aedf25b5b7" providerId="ADAL" clId="{398A6A2A-9D5C-1F45-A2BB-8D0413F0B745}" dt="2024-03-01T15:13:19.664" v="94" actId="1076"/>
          <ac:picMkLst>
            <pc:docMk/>
            <pc:sldMk cId="2011276764" sldId="457"/>
            <ac:picMk id="4" creationId="{F63A2B12-7955-007F-CD72-EFC2F9C1DB62}"/>
          </ac:picMkLst>
        </pc:picChg>
      </pc:sldChg>
      <pc:sldChg chg="modSp mod">
        <pc:chgData name="Martin Kristensen" userId="0cad61f2-2c52-490b-ae83-39aedf25b5b7" providerId="ADAL" clId="{398A6A2A-9D5C-1F45-A2BB-8D0413F0B745}" dt="2024-03-01T14:45:27.105" v="63" actId="20577"/>
        <pc:sldMkLst>
          <pc:docMk/>
          <pc:sldMk cId="3762165747" sldId="458"/>
        </pc:sldMkLst>
        <pc:spChg chg="mod">
          <ac:chgData name="Martin Kristensen" userId="0cad61f2-2c52-490b-ae83-39aedf25b5b7" providerId="ADAL" clId="{398A6A2A-9D5C-1F45-A2BB-8D0413F0B745}" dt="2024-03-01T14:45:27.105" v="63" actId="20577"/>
          <ac:spMkLst>
            <pc:docMk/>
            <pc:sldMk cId="3762165747" sldId="458"/>
            <ac:spMk id="2" creationId="{72969070-1B8D-6C4A-8751-E9B7FF15A6C0}"/>
          </ac:spMkLst>
        </pc:spChg>
      </pc:sldChg>
      <pc:sldChg chg="modSp mod">
        <pc:chgData name="Martin Kristensen" userId="0cad61f2-2c52-490b-ae83-39aedf25b5b7" providerId="ADAL" clId="{398A6A2A-9D5C-1F45-A2BB-8D0413F0B745}" dt="2024-03-01T14:45:10.402" v="21" actId="20577"/>
        <pc:sldMkLst>
          <pc:docMk/>
          <pc:sldMk cId="1681183111" sldId="459"/>
        </pc:sldMkLst>
        <pc:spChg chg="mod">
          <ac:chgData name="Martin Kristensen" userId="0cad61f2-2c52-490b-ae83-39aedf25b5b7" providerId="ADAL" clId="{398A6A2A-9D5C-1F45-A2BB-8D0413F0B745}" dt="2024-03-01T14:45:10.402" v="21" actId="20577"/>
          <ac:spMkLst>
            <pc:docMk/>
            <pc:sldMk cId="1681183111" sldId="459"/>
            <ac:spMk id="2" creationId="{E617771D-9DDE-BB42-920C-8BC45DA8D59C}"/>
          </ac:spMkLst>
        </pc:spChg>
      </pc:sldChg>
      <pc:sldChg chg="del">
        <pc:chgData name="Martin Kristensen" userId="0cad61f2-2c52-490b-ae83-39aedf25b5b7" providerId="ADAL" clId="{398A6A2A-9D5C-1F45-A2BB-8D0413F0B745}" dt="2024-03-01T15:13:33.426" v="96" actId="2696"/>
        <pc:sldMkLst>
          <pc:docMk/>
          <pc:sldMk cId="978118817" sldId="460"/>
        </pc:sldMkLst>
      </pc:sldChg>
      <pc:sldChg chg="del">
        <pc:chgData name="Martin Kristensen" userId="0cad61f2-2c52-490b-ae83-39aedf25b5b7" providerId="ADAL" clId="{398A6A2A-9D5C-1F45-A2BB-8D0413F0B745}" dt="2024-03-01T16:27:50.600" v="127" actId="2696"/>
        <pc:sldMkLst>
          <pc:docMk/>
          <pc:sldMk cId="3872044050" sldId="462"/>
        </pc:sldMkLst>
      </pc:sldChg>
      <pc:sldChg chg="del">
        <pc:chgData name="Martin Kristensen" userId="0cad61f2-2c52-490b-ae83-39aedf25b5b7" providerId="ADAL" clId="{398A6A2A-9D5C-1F45-A2BB-8D0413F0B745}" dt="2024-03-01T16:40:18.246" v="183" actId="2696"/>
        <pc:sldMkLst>
          <pc:docMk/>
          <pc:sldMk cId="628584442" sldId="463"/>
        </pc:sldMkLst>
      </pc:sldChg>
      <pc:sldChg chg="addSp delSp modSp mod">
        <pc:chgData name="Martin Kristensen" userId="0cad61f2-2c52-490b-ae83-39aedf25b5b7" providerId="ADAL" clId="{398A6A2A-9D5C-1F45-A2BB-8D0413F0B745}" dt="2024-03-01T16:27:34.116" v="126" actId="1076"/>
        <pc:sldMkLst>
          <pc:docMk/>
          <pc:sldMk cId="3693717239" sldId="464"/>
        </pc:sldMkLst>
        <pc:picChg chg="del">
          <ac:chgData name="Martin Kristensen" userId="0cad61f2-2c52-490b-ae83-39aedf25b5b7" providerId="ADAL" clId="{398A6A2A-9D5C-1F45-A2BB-8D0413F0B745}" dt="2024-03-01T16:27:20.947" v="123" actId="478"/>
          <ac:picMkLst>
            <pc:docMk/>
            <pc:sldMk cId="3693717239" sldId="464"/>
            <ac:picMk id="3" creationId="{CC4F87C8-0161-8340-94FB-65592F19D6B4}"/>
          </ac:picMkLst>
        </pc:picChg>
        <pc:picChg chg="add mod">
          <ac:chgData name="Martin Kristensen" userId="0cad61f2-2c52-490b-ae83-39aedf25b5b7" providerId="ADAL" clId="{398A6A2A-9D5C-1F45-A2BB-8D0413F0B745}" dt="2024-03-01T16:27:34.116" v="126" actId="1076"/>
          <ac:picMkLst>
            <pc:docMk/>
            <pc:sldMk cId="3693717239" sldId="464"/>
            <ac:picMk id="4" creationId="{D783B616-6DC7-8C70-2E30-A084E368C98D}"/>
          </ac:picMkLst>
        </pc:picChg>
      </pc:sldChg>
      <pc:sldChg chg="modSp mod">
        <pc:chgData name="Martin Kristensen" userId="0cad61f2-2c52-490b-ae83-39aedf25b5b7" providerId="ADAL" clId="{398A6A2A-9D5C-1F45-A2BB-8D0413F0B745}" dt="2024-03-01T16:43:12.475" v="186" actId="1076"/>
        <pc:sldMkLst>
          <pc:docMk/>
          <pc:sldMk cId="4227838847" sldId="465"/>
        </pc:sldMkLst>
        <pc:spChg chg="mod">
          <ac:chgData name="Martin Kristensen" userId="0cad61f2-2c52-490b-ae83-39aedf25b5b7" providerId="ADAL" clId="{398A6A2A-9D5C-1F45-A2BB-8D0413F0B745}" dt="2024-03-01T16:43:12.475" v="186" actId="1076"/>
          <ac:spMkLst>
            <pc:docMk/>
            <pc:sldMk cId="4227838847" sldId="465"/>
            <ac:spMk id="3" creationId="{A0940942-AF80-104A-A3E3-6092A1467084}"/>
          </ac:spMkLst>
        </pc:spChg>
        <pc:spChg chg="mod">
          <ac:chgData name="Martin Kristensen" userId="0cad61f2-2c52-490b-ae83-39aedf25b5b7" providerId="ADAL" clId="{398A6A2A-9D5C-1F45-A2BB-8D0413F0B745}" dt="2024-03-01T16:43:06.338" v="185" actId="20577"/>
          <ac:spMkLst>
            <pc:docMk/>
            <pc:sldMk cId="4227838847" sldId="465"/>
            <ac:spMk id="7" creationId="{58C81D8D-1EE9-CC76-D7E1-9296DF0BDF1C}"/>
          </ac:spMkLst>
        </pc:spChg>
      </pc:sldChg>
      <pc:sldChg chg="del">
        <pc:chgData name="Martin Kristensen" userId="0cad61f2-2c52-490b-ae83-39aedf25b5b7" providerId="ADAL" clId="{398A6A2A-9D5C-1F45-A2BB-8D0413F0B745}" dt="2024-03-01T16:28:02.673" v="128" actId="2696"/>
        <pc:sldMkLst>
          <pc:docMk/>
          <pc:sldMk cId="2640716647" sldId="467"/>
        </pc:sldMkLst>
      </pc:sldChg>
      <pc:sldChg chg="del">
        <pc:chgData name="Martin Kristensen" userId="0cad61f2-2c52-490b-ae83-39aedf25b5b7" providerId="ADAL" clId="{398A6A2A-9D5C-1F45-A2BB-8D0413F0B745}" dt="2024-03-01T16:25:44.483" v="119" actId="2696"/>
        <pc:sldMkLst>
          <pc:docMk/>
          <pc:sldMk cId="3775294445" sldId="469"/>
        </pc:sldMkLst>
      </pc:sldChg>
      <pc:sldChg chg="addSp delSp modSp add mod">
        <pc:chgData name="Martin Kristensen" userId="0cad61f2-2c52-490b-ae83-39aedf25b5b7" providerId="ADAL" clId="{398A6A2A-9D5C-1F45-A2BB-8D0413F0B745}" dt="2024-03-01T17:20:23.575" v="358" actId="1076"/>
        <pc:sldMkLst>
          <pc:docMk/>
          <pc:sldMk cId="186300085" sldId="470"/>
        </pc:sldMkLst>
        <pc:spChg chg="mod">
          <ac:chgData name="Martin Kristensen" userId="0cad61f2-2c52-490b-ae83-39aedf25b5b7" providerId="ADAL" clId="{398A6A2A-9D5C-1F45-A2BB-8D0413F0B745}" dt="2024-03-01T16:23:47.449" v="102" actId="14100"/>
          <ac:spMkLst>
            <pc:docMk/>
            <pc:sldMk cId="186300085" sldId="470"/>
            <ac:spMk id="2" creationId="{193B91D2-8014-4041-A966-687690896B4F}"/>
          </ac:spMkLst>
        </pc:spChg>
        <pc:picChg chg="del">
          <ac:chgData name="Martin Kristensen" userId="0cad61f2-2c52-490b-ae83-39aedf25b5b7" providerId="ADAL" clId="{398A6A2A-9D5C-1F45-A2BB-8D0413F0B745}" dt="2024-03-01T17:17:19.250" v="344" actId="478"/>
          <ac:picMkLst>
            <pc:docMk/>
            <pc:sldMk cId="186300085" sldId="470"/>
            <ac:picMk id="4" creationId="{6DA8F38F-E660-5B42-B6CF-C44B73453800}"/>
          </ac:picMkLst>
        </pc:picChg>
        <pc:picChg chg="add del mod">
          <ac:chgData name="Martin Kristensen" userId="0cad61f2-2c52-490b-ae83-39aedf25b5b7" providerId="ADAL" clId="{398A6A2A-9D5C-1F45-A2BB-8D0413F0B745}" dt="2024-03-01T17:17:50.599" v="348" actId="478"/>
          <ac:picMkLst>
            <pc:docMk/>
            <pc:sldMk cId="186300085" sldId="470"/>
            <ac:picMk id="2050" creationId="{289DD827-C030-85E4-2CCF-73DFB6D59DC5}"/>
          </ac:picMkLst>
        </pc:picChg>
        <pc:picChg chg="add del mod">
          <ac:chgData name="Martin Kristensen" userId="0cad61f2-2c52-490b-ae83-39aedf25b5b7" providerId="ADAL" clId="{398A6A2A-9D5C-1F45-A2BB-8D0413F0B745}" dt="2024-03-01T17:18:33.561" v="352" actId="478"/>
          <ac:picMkLst>
            <pc:docMk/>
            <pc:sldMk cId="186300085" sldId="470"/>
            <ac:picMk id="2052" creationId="{7DC4F1E9-37C9-A039-0DB7-05D89904E8AD}"/>
          </ac:picMkLst>
        </pc:picChg>
        <pc:picChg chg="add del mod">
          <ac:chgData name="Martin Kristensen" userId="0cad61f2-2c52-490b-ae83-39aedf25b5b7" providerId="ADAL" clId="{398A6A2A-9D5C-1F45-A2BB-8D0413F0B745}" dt="2024-03-01T17:20:16.891" v="356" actId="478"/>
          <ac:picMkLst>
            <pc:docMk/>
            <pc:sldMk cId="186300085" sldId="470"/>
            <ac:picMk id="2054" creationId="{ABEF83F8-8C10-0CDC-1537-95B98FE093A7}"/>
          </ac:picMkLst>
        </pc:picChg>
        <pc:picChg chg="add mod">
          <ac:chgData name="Martin Kristensen" userId="0cad61f2-2c52-490b-ae83-39aedf25b5b7" providerId="ADAL" clId="{398A6A2A-9D5C-1F45-A2BB-8D0413F0B745}" dt="2024-03-01T17:20:23.575" v="358" actId="1076"/>
          <ac:picMkLst>
            <pc:docMk/>
            <pc:sldMk cId="186300085" sldId="470"/>
            <ac:picMk id="2056" creationId="{301AD1AC-8715-94F5-EF52-15E3A4F60C96}"/>
          </ac:picMkLst>
        </pc:picChg>
      </pc:sldChg>
      <pc:sldChg chg="del">
        <pc:chgData name="Martin Kristensen" userId="0cad61f2-2c52-490b-ae83-39aedf25b5b7" providerId="ADAL" clId="{398A6A2A-9D5C-1F45-A2BB-8D0413F0B745}" dt="2024-03-01T16:23:31.584" v="98" actId="2696"/>
        <pc:sldMkLst>
          <pc:docMk/>
          <pc:sldMk cId="217650564" sldId="470"/>
        </pc:sldMkLst>
      </pc:sldChg>
      <pc:sldChg chg="del">
        <pc:chgData name="Martin Kristensen" userId="0cad61f2-2c52-490b-ae83-39aedf25b5b7" providerId="ADAL" clId="{398A6A2A-9D5C-1F45-A2BB-8D0413F0B745}" dt="2024-03-01T16:23:31.584" v="98" actId="2696"/>
        <pc:sldMkLst>
          <pc:docMk/>
          <pc:sldMk cId="258503345" sldId="471"/>
        </pc:sldMkLst>
      </pc:sldChg>
      <pc:sldChg chg="modSp add mod">
        <pc:chgData name="Martin Kristensen" userId="0cad61f2-2c52-490b-ae83-39aedf25b5b7" providerId="ADAL" clId="{398A6A2A-9D5C-1F45-A2BB-8D0413F0B745}" dt="2024-03-01T16:23:59.223" v="106" actId="14100"/>
        <pc:sldMkLst>
          <pc:docMk/>
          <pc:sldMk cId="1458212225" sldId="471"/>
        </pc:sldMkLst>
        <pc:spChg chg="mod">
          <ac:chgData name="Martin Kristensen" userId="0cad61f2-2c52-490b-ae83-39aedf25b5b7" providerId="ADAL" clId="{398A6A2A-9D5C-1F45-A2BB-8D0413F0B745}" dt="2024-03-01T16:23:59.223" v="106" actId="14100"/>
          <ac:spMkLst>
            <pc:docMk/>
            <pc:sldMk cId="1458212225" sldId="471"/>
            <ac:spMk id="2" creationId="{193B91D2-8014-4041-A966-687690896B4F}"/>
          </ac:spMkLst>
        </pc:spChg>
        <pc:picChg chg="mod">
          <ac:chgData name="Martin Kristensen" userId="0cad61f2-2c52-490b-ae83-39aedf25b5b7" providerId="ADAL" clId="{398A6A2A-9D5C-1F45-A2BB-8D0413F0B745}" dt="2024-03-01T16:23:55.779" v="105" actId="14100"/>
          <ac:picMkLst>
            <pc:docMk/>
            <pc:sldMk cId="1458212225" sldId="471"/>
            <ac:picMk id="6" creationId="{67D93591-63F1-7D8D-1484-4A8A180EB56C}"/>
          </ac:picMkLst>
        </pc:picChg>
      </pc:sldChg>
      <pc:sldChg chg="del">
        <pc:chgData name="Martin Kristensen" userId="0cad61f2-2c52-490b-ae83-39aedf25b5b7" providerId="ADAL" clId="{398A6A2A-9D5C-1F45-A2BB-8D0413F0B745}" dt="2024-03-01T17:08:52.723" v="330" actId="2696"/>
        <pc:sldMkLst>
          <pc:docMk/>
          <pc:sldMk cId="1259781089" sldId="485"/>
        </pc:sldMkLst>
      </pc:sldChg>
      <pc:sldChg chg="modSp del">
        <pc:chgData name="Martin Kristensen" userId="0cad61f2-2c52-490b-ae83-39aedf25b5b7" providerId="ADAL" clId="{398A6A2A-9D5C-1F45-A2BB-8D0413F0B745}" dt="2024-03-01T16:25:51.373" v="122" actId="2696"/>
        <pc:sldMkLst>
          <pc:docMk/>
          <pc:sldMk cId="2988592081" sldId="486"/>
        </pc:sldMkLst>
        <pc:picChg chg="mod">
          <ac:chgData name="Martin Kristensen" userId="0cad61f2-2c52-490b-ae83-39aedf25b5b7" providerId="ADAL" clId="{398A6A2A-9D5C-1F45-A2BB-8D0413F0B745}" dt="2024-03-01T12:34:59.711" v="1" actId="1076"/>
          <ac:picMkLst>
            <pc:docMk/>
            <pc:sldMk cId="2988592081" sldId="486"/>
            <ac:picMk id="1026" creationId="{1E48450A-5D94-1E31-06F6-0C2F856AC9F3}"/>
          </ac:picMkLst>
        </pc:picChg>
      </pc:sldChg>
      <pc:sldChg chg="del">
        <pc:chgData name="Martin Kristensen" userId="0cad61f2-2c52-490b-ae83-39aedf25b5b7" providerId="ADAL" clId="{398A6A2A-9D5C-1F45-A2BB-8D0413F0B745}" dt="2024-03-01T15:13:28.700" v="95" actId="2696"/>
        <pc:sldMkLst>
          <pc:docMk/>
          <pc:sldMk cId="3562539450" sldId="487"/>
        </pc:sldMkLst>
      </pc:sldChg>
      <pc:sldChg chg="del">
        <pc:chgData name="Martin Kristensen" userId="0cad61f2-2c52-490b-ae83-39aedf25b5b7" providerId="ADAL" clId="{398A6A2A-9D5C-1F45-A2BB-8D0413F0B745}" dt="2024-03-01T17:08:52.697" v="329" actId="2696"/>
        <pc:sldMkLst>
          <pc:docMk/>
          <pc:sldMk cId="473297472" sldId="488"/>
        </pc:sldMkLst>
      </pc:sldChg>
      <pc:sldChg chg="del">
        <pc:chgData name="Martin Kristensen" userId="0cad61f2-2c52-490b-ae83-39aedf25b5b7" providerId="ADAL" clId="{398A6A2A-9D5C-1F45-A2BB-8D0413F0B745}" dt="2024-03-01T17:08:52.687" v="328" actId="2696"/>
        <pc:sldMkLst>
          <pc:docMk/>
          <pc:sldMk cId="3155331716" sldId="489"/>
        </pc:sldMkLst>
      </pc:sldChg>
      <pc:sldChg chg="addSp delSp modSp add mod">
        <pc:chgData name="Martin Kristensen" userId="0cad61f2-2c52-490b-ae83-39aedf25b5b7" providerId="ADAL" clId="{398A6A2A-9D5C-1F45-A2BB-8D0413F0B745}" dt="2024-03-01T14:54:41.158" v="83"/>
        <pc:sldMkLst>
          <pc:docMk/>
          <pc:sldMk cId="3247331248" sldId="490"/>
        </pc:sldMkLst>
        <pc:spChg chg="mod">
          <ac:chgData name="Martin Kristensen" userId="0cad61f2-2c52-490b-ae83-39aedf25b5b7" providerId="ADAL" clId="{398A6A2A-9D5C-1F45-A2BB-8D0413F0B745}" dt="2024-03-01T14:54:16.353" v="81" actId="1076"/>
          <ac:spMkLst>
            <pc:docMk/>
            <pc:sldMk cId="3247331248" sldId="490"/>
            <ac:spMk id="2" creationId="{E617771D-9DDE-BB42-920C-8BC45DA8D59C}"/>
          </ac:spMkLst>
        </pc:spChg>
        <pc:spChg chg="del mod">
          <ac:chgData name="Martin Kristensen" userId="0cad61f2-2c52-490b-ae83-39aedf25b5b7" providerId="ADAL" clId="{398A6A2A-9D5C-1F45-A2BB-8D0413F0B745}" dt="2024-03-01T14:53:34.732" v="68" actId="478"/>
          <ac:spMkLst>
            <pc:docMk/>
            <pc:sldMk cId="3247331248" sldId="490"/>
            <ac:spMk id="4" creationId="{FA7006E3-84E5-8043-A70B-FCA567736CDF}"/>
          </ac:spMkLst>
        </pc:spChg>
        <pc:picChg chg="del">
          <ac:chgData name="Martin Kristensen" userId="0cad61f2-2c52-490b-ae83-39aedf25b5b7" providerId="ADAL" clId="{398A6A2A-9D5C-1F45-A2BB-8D0413F0B745}" dt="2024-03-01T14:53:30.896" v="66" actId="478"/>
          <ac:picMkLst>
            <pc:docMk/>
            <pc:sldMk cId="3247331248" sldId="490"/>
            <ac:picMk id="3" creationId="{E5241B17-7036-4FF1-242F-E932EE049925}"/>
          </ac:picMkLst>
        </pc:picChg>
        <pc:picChg chg="add mod">
          <ac:chgData name="Martin Kristensen" userId="0cad61f2-2c52-490b-ae83-39aedf25b5b7" providerId="ADAL" clId="{398A6A2A-9D5C-1F45-A2BB-8D0413F0B745}" dt="2024-03-01T14:54:41.158" v="83"/>
          <ac:picMkLst>
            <pc:docMk/>
            <pc:sldMk cId="3247331248" sldId="490"/>
            <ac:picMk id="5" creationId="{CA64DBB0-ECEE-C6FE-B97B-C1A83335100D}"/>
          </ac:picMkLst>
        </pc:picChg>
      </pc:sldChg>
      <pc:sldChg chg="add del">
        <pc:chgData name="Martin Kristensen" userId="0cad61f2-2c52-490b-ae83-39aedf25b5b7" providerId="ADAL" clId="{398A6A2A-9D5C-1F45-A2BB-8D0413F0B745}" dt="2024-03-01T16:25:45.174" v="120" actId="2696"/>
        <pc:sldMkLst>
          <pc:docMk/>
          <pc:sldMk cId="1663085380" sldId="491"/>
        </pc:sldMkLst>
      </pc:sldChg>
      <pc:sldChg chg="add del">
        <pc:chgData name="Martin Kristensen" userId="0cad61f2-2c52-490b-ae83-39aedf25b5b7" providerId="ADAL" clId="{398A6A2A-9D5C-1F45-A2BB-8D0413F0B745}" dt="2024-03-01T16:25:45.823" v="121" actId="2696"/>
        <pc:sldMkLst>
          <pc:docMk/>
          <pc:sldMk cId="2819774525" sldId="492"/>
        </pc:sldMkLst>
      </pc:sldChg>
      <pc:sldChg chg="addSp delSp modSp new mod">
        <pc:chgData name="Martin Kristensen" userId="0cad61f2-2c52-490b-ae83-39aedf25b5b7" providerId="ADAL" clId="{398A6A2A-9D5C-1F45-A2BB-8D0413F0B745}" dt="2024-03-01T16:24:39.821" v="113" actId="1076"/>
        <pc:sldMkLst>
          <pc:docMk/>
          <pc:sldMk cId="1568725676" sldId="493"/>
        </pc:sldMkLst>
        <pc:spChg chg="del">
          <ac:chgData name="Martin Kristensen" userId="0cad61f2-2c52-490b-ae83-39aedf25b5b7" providerId="ADAL" clId="{398A6A2A-9D5C-1F45-A2BB-8D0413F0B745}" dt="2024-03-01T16:24:33.744" v="111" actId="478"/>
          <ac:spMkLst>
            <pc:docMk/>
            <pc:sldMk cId="1568725676" sldId="493"/>
            <ac:spMk id="2" creationId="{0BE3CDDE-33FC-44E4-2E1D-54AEB819B761}"/>
          </ac:spMkLst>
        </pc:spChg>
        <pc:spChg chg="del">
          <ac:chgData name="Martin Kristensen" userId="0cad61f2-2c52-490b-ae83-39aedf25b5b7" providerId="ADAL" clId="{398A6A2A-9D5C-1F45-A2BB-8D0413F0B745}" dt="2024-03-01T16:24:36.972" v="112" actId="478"/>
          <ac:spMkLst>
            <pc:docMk/>
            <pc:sldMk cId="1568725676" sldId="493"/>
            <ac:spMk id="3" creationId="{D793478D-5F23-6592-8A13-E13F0F89BE2A}"/>
          </ac:spMkLst>
        </pc:spChg>
        <pc:spChg chg="add mod">
          <ac:chgData name="Martin Kristensen" userId="0cad61f2-2c52-490b-ae83-39aedf25b5b7" providerId="ADAL" clId="{398A6A2A-9D5C-1F45-A2BB-8D0413F0B745}" dt="2024-03-01T16:24:39.821" v="113" actId="1076"/>
          <ac:spMkLst>
            <pc:docMk/>
            <pc:sldMk cId="1568725676" sldId="493"/>
            <ac:spMk id="5" creationId="{E6C6501D-4E51-6E48-A335-6ACC05A48877}"/>
          </ac:spMkLst>
        </pc:spChg>
        <pc:picChg chg="add mod">
          <ac:chgData name="Martin Kristensen" userId="0cad61f2-2c52-490b-ae83-39aedf25b5b7" providerId="ADAL" clId="{398A6A2A-9D5C-1F45-A2BB-8D0413F0B745}" dt="2024-03-01T16:24:22.399" v="108"/>
          <ac:picMkLst>
            <pc:docMk/>
            <pc:sldMk cId="1568725676" sldId="493"/>
            <ac:picMk id="4" creationId="{B42E0302-EC77-8E51-6F54-022437CF1AD7}"/>
          </ac:picMkLst>
        </pc:picChg>
      </pc:sldChg>
      <pc:sldChg chg="modSp new del mod">
        <pc:chgData name="Martin Kristensen" userId="0cad61f2-2c52-490b-ae83-39aedf25b5b7" providerId="ADAL" clId="{398A6A2A-9D5C-1F45-A2BB-8D0413F0B745}" dt="2024-03-01T16:34:21.383" v="150" actId="680"/>
        <pc:sldMkLst>
          <pc:docMk/>
          <pc:sldMk cId="2689557295" sldId="494"/>
        </pc:sldMkLst>
        <pc:spChg chg="mod">
          <ac:chgData name="Martin Kristensen" userId="0cad61f2-2c52-490b-ae83-39aedf25b5b7" providerId="ADAL" clId="{398A6A2A-9D5C-1F45-A2BB-8D0413F0B745}" dt="2024-03-01T16:34:20.716" v="149" actId="20577"/>
          <ac:spMkLst>
            <pc:docMk/>
            <pc:sldMk cId="2689557295" sldId="494"/>
            <ac:spMk id="2" creationId="{B4CD0769-A9D8-DC7A-4BFC-6647F03EBE4C}"/>
          </ac:spMkLst>
        </pc:spChg>
      </pc:sldChg>
      <pc:sldChg chg="addSp modSp new mod">
        <pc:chgData name="Martin Kristensen" userId="0cad61f2-2c52-490b-ae83-39aedf25b5b7" providerId="ADAL" clId="{398A6A2A-9D5C-1F45-A2BB-8D0413F0B745}" dt="2024-03-01T16:39:47.287" v="182" actId="14100"/>
        <pc:sldMkLst>
          <pc:docMk/>
          <pc:sldMk cId="3003462610" sldId="494"/>
        </pc:sldMkLst>
        <pc:spChg chg="mod">
          <ac:chgData name="Martin Kristensen" userId="0cad61f2-2c52-490b-ae83-39aedf25b5b7" providerId="ADAL" clId="{398A6A2A-9D5C-1F45-A2BB-8D0413F0B745}" dt="2024-03-01T16:38:35.170" v="167" actId="27636"/>
          <ac:spMkLst>
            <pc:docMk/>
            <pc:sldMk cId="3003462610" sldId="494"/>
            <ac:spMk id="2" creationId="{14C631DC-0701-4AD3-4FD5-0B6108299D74}"/>
          </ac:spMkLst>
        </pc:spChg>
        <pc:spChg chg="mod">
          <ac:chgData name="Martin Kristensen" userId="0cad61f2-2c52-490b-ae83-39aedf25b5b7" providerId="ADAL" clId="{398A6A2A-9D5C-1F45-A2BB-8D0413F0B745}" dt="2024-03-01T16:39:47.287" v="182" actId="14100"/>
          <ac:spMkLst>
            <pc:docMk/>
            <pc:sldMk cId="3003462610" sldId="494"/>
            <ac:spMk id="3" creationId="{853C1D39-BD8B-454C-50A3-50BDFB5137D2}"/>
          </ac:spMkLst>
        </pc:spChg>
        <pc:spChg chg="add mod">
          <ac:chgData name="Martin Kristensen" userId="0cad61f2-2c52-490b-ae83-39aedf25b5b7" providerId="ADAL" clId="{398A6A2A-9D5C-1F45-A2BB-8D0413F0B745}" dt="2024-03-01T16:38:01.610" v="161" actId="1076"/>
          <ac:spMkLst>
            <pc:docMk/>
            <pc:sldMk cId="3003462610" sldId="494"/>
            <ac:spMk id="4" creationId="{FBE007D1-031B-1799-4E99-05D145C3D900}"/>
          </ac:spMkLst>
        </pc:spChg>
        <pc:spChg chg="add mod">
          <ac:chgData name="Martin Kristensen" userId="0cad61f2-2c52-490b-ae83-39aedf25b5b7" providerId="ADAL" clId="{398A6A2A-9D5C-1F45-A2BB-8D0413F0B745}" dt="2024-03-01T16:38:10.297" v="163" actId="1076"/>
          <ac:spMkLst>
            <pc:docMk/>
            <pc:sldMk cId="3003462610" sldId="494"/>
            <ac:spMk id="5" creationId="{02407029-2E1F-274C-79EF-BDF0F977E496}"/>
          </ac:spMkLst>
        </pc:spChg>
        <pc:picChg chg="add mod">
          <ac:chgData name="Martin Kristensen" userId="0cad61f2-2c52-490b-ae83-39aedf25b5b7" providerId="ADAL" clId="{398A6A2A-9D5C-1F45-A2BB-8D0413F0B745}" dt="2024-03-01T16:38:01.610" v="161" actId="1076"/>
          <ac:picMkLst>
            <pc:docMk/>
            <pc:sldMk cId="3003462610" sldId="494"/>
            <ac:picMk id="1025" creationId="{3E2DCAB2-1903-C4CE-9D0C-B86829349DBE}"/>
          </ac:picMkLst>
        </pc:picChg>
        <pc:picChg chg="add mod">
          <ac:chgData name="Martin Kristensen" userId="0cad61f2-2c52-490b-ae83-39aedf25b5b7" providerId="ADAL" clId="{398A6A2A-9D5C-1F45-A2BB-8D0413F0B745}" dt="2024-03-01T16:39:25.744" v="177" actId="14100"/>
          <ac:picMkLst>
            <pc:docMk/>
            <pc:sldMk cId="3003462610" sldId="494"/>
            <ac:picMk id="1027" creationId="{E138BB3D-C67B-BA28-192F-A3E7D8C146C6}"/>
          </ac:picMkLst>
        </pc:picChg>
      </pc:sldChg>
      <pc:sldChg chg="addSp delSp modSp new mod">
        <pc:chgData name="Martin Kristensen" userId="0cad61f2-2c52-490b-ae83-39aedf25b5b7" providerId="ADAL" clId="{398A6A2A-9D5C-1F45-A2BB-8D0413F0B745}" dt="2024-03-01T16:45:04.557" v="286" actId="20577"/>
        <pc:sldMkLst>
          <pc:docMk/>
          <pc:sldMk cId="2237283974" sldId="495"/>
        </pc:sldMkLst>
        <pc:spChg chg="mod">
          <ac:chgData name="Martin Kristensen" userId="0cad61f2-2c52-490b-ae83-39aedf25b5b7" providerId="ADAL" clId="{398A6A2A-9D5C-1F45-A2BB-8D0413F0B745}" dt="2024-03-01T16:45:04.557" v="286" actId="20577"/>
          <ac:spMkLst>
            <pc:docMk/>
            <pc:sldMk cId="2237283974" sldId="495"/>
            <ac:spMk id="2" creationId="{54C96898-D1EE-E7A1-5E7B-CAFB347CF6B8}"/>
          </ac:spMkLst>
        </pc:spChg>
        <pc:spChg chg="del">
          <ac:chgData name="Martin Kristensen" userId="0cad61f2-2c52-490b-ae83-39aedf25b5b7" providerId="ADAL" clId="{398A6A2A-9D5C-1F45-A2BB-8D0413F0B745}" dt="2024-03-01T16:44:19.945" v="237" actId="478"/>
          <ac:spMkLst>
            <pc:docMk/>
            <pc:sldMk cId="2237283974" sldId="495"/>
            <ac:spMk id="3" creationId="{C3879D6E-7F68-8E92-F0CB-13DB2ED261CA}"/>
          </ac:spMkLst>
        </pc:spChg>
        <pc:picChg chg="add mod">
          <ac:chgData name="Martin Kristensen" userId="0cad61f2-2c52-490b-ae83-39aedf25b5b7" providerId="ADAL" clId="{398A6A2A-9D5C-1F45-A2BB-8D0413F0B745}" dt="2024-03-01T16:44:42.687" v="245" actId="1076"/>
          <ac:picMkLst>
            <pc:docMk/>
            <pc:sldMk cId="2237283974" sldId="495"/>
            <ac:picMk id="4" creationId="{7BC3C7BE-BCF5-8EDF-BF43-CD0DA265E697}"/>
          </ac:picMkLst>
        </pc:picChg>
      </pc:sldChg>
      <pc:sldChg chg="addSp delSp modSp new mod">
        <pc:chgData name="Martin Kristensen" userId="0cad61f2-2c52-490b-ae83-39aedf25b5b7" providerId="ADAL" clId="{398A6A2A-9D5C-1F45-A2BB-8D0413F0B745}" dt="2024-03-01T16:49:18.383" v="327" actId="404"/>
        <pc:sldMkLst>
          <pc:docMk/>
          <pc:sldMk cId="1016698749" sldId="496"/>
        </pc:sldMkLst>
        <pc:spChg chg="mod">
          <ac:chgData name="Martin Kristensen" userId="0cad61f2-2c52-490b-ae83-39aedf25b5b7" providerId="ADAL" clId="{398A6A2A-9D5C-1F45-A2BB-8D0413F0B745}" dt="2024-03-01T16:49:18.383" v="327" actId="404"/>
          <ac:spMkLst>
            <pc:docMk/>
            <pc:sldMk cId="1016698749" sldId="496"/>
            <ac:spMk id="2" creationId="{EAC6892E-DE1D-B58F-CD97-EC1E952566CD}"/>
          </ac:spMkLst>
        </pc:spChg>
        <pc:spChg chg="del">
          <ac:chgData name="Martin Kristensen" userId="0cad61f2-2c52-490b-ae83-39aedf25b5b7" providerId="ADAL" clId="{398A6A2A-9D5C-1F45-A2BB-8D0413F0B745}" dt="2024-03-01T16:48:37.857" v="312" actId="478"/>
          <ac:spMkLst>
            <pc:docMk/>
            <pc:sldMk cId="1016698749" sldId="496"/>
            <ac:spMk id="3" creationId="{3172E8DE-1C7E-47D5-4D71-7DFED9386108}"/>
          </ac:spMkLst>
        </pc:spChg>
        <pc:picChg chg="add mod">
          <ac:chgData name="Martin Kristensen" userId="0cad61f2-2c52-490b-ae83-39aedf25b5b7" providerId="ADAL" clId="{398A6A2A-9D5C-1F45-A2BB-8D0413F0B745}" dt="2024-03-01T16:49:08.225" v="321" actId="1076"/>
          <ac:picMkLst>
            <pc:docMk/>
            <pc:sldMk cId="1016698749" sldId="496"/>
            <ac:picMk id="4" creationId="{2917BF5A-AEE2-ACFA-6625-5AB0480FB2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333375" y="1437680"/>
            <a:ext cx="11525250" cy="227707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333375" y="3705820"/>
            <a:ext cx="11525250" cy="91082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160729" algn="ctr">
              <a:spcBef>
                <a:spcPts val="0"/>
              </a:spcBef>
              <a:buSzTx/>
              <a:buNone/>
            </a:lvl2pPr>
            <a:lvl3pPr marL="0" indent="321457" algn="ctr">
              <a:spcBef>
                <a:spcPts val="0"/>
              </a:spcBef>
              <a:buSzTx/>
              <a:buNone/>
            </a:lvl3pPr>
            <a:lvl4pPr marL="0" indent="482186" algn="ctr">
              <a:spcBef>
                <a:spcPts val="0"/>
              </a:spcBef>
              <a:buSzTx/>
              <a:buNone/>
            </a:lvl4pPr>
            <a:lvl5pPr marL="0" indent="642915" algn="ctr">
              <a:spcBef>
                <a:spcPts val="0"/>
              </a:spcBef>
              <a:buSzTx/>
              <a:buNone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963699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lede"/>
          <p:cNvSpPr>
            <a:spLocks noGrp="1"/>
          </p:cNvSpPr>
          <p:nvPr>
            <p:ph type="pic" idx="13"/>
          </p:nvPr>
        </p:nvSpPr>
        <p:spPr>
          <a:xfrm>
            <a:off x="1262062" y="366117"/>
            <a:ext cx="9739313" cy="412047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xfrm>
            <a:off x="1190625" y="4857750"/>
            <a:ext cx="9810750" cy="90189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190625" y="5759649"/>
            <a:ext cx="9810750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160729" algn="ctr">
              <a:spcBef>
                <a:spcPts val="0"/>
              </a:spcBef>
              <a:buSzTx/>
              <a:buNone/>
            </a:lvl2pPr>
            <a:lvl3pPr marL="0" indent="321457" algn="ctr">
              <a:spcBef>
                <a:spcPts val="0"/>
              </a:spcBef>
              <a:buSzTx/>
              <a:buNone/>
            </a:lvl3pPr>
            <a:lvl4pPr marL="0" indent="482186" algn="ctr">
              <a:spcBef>
                <a:spcPts val="0"/>
              </a:spcBef>
              <a:buSzTx/>
              <a:buNone/>
            </a:lvl4pPr>
            <a:lvl5pPr marL="0" indent="642915" algn="ctr">
              <a:spcBef>
                <a:spcPts val="0"/>
              </a:spcBef>
              <a:buSzTx/>
              <a:buNone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97280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xfrm>
            <a:off x="333375" y="2286000"/>
            <a:ext cx="11525250" cy="227707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831393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lede"/>
          <p:cNvSpPr>
            <a:spLocks noGrp="1"/>
          </p:cNvSpPr>
          <p:nvPr>
            <p:ph type="pic" sz="half" idx="13"/>
          </p:nvPr>
        </p:nvSpPr>
        <p:spPr>
          <a:xfrm>
            <a:off x="6286500" y="428625"/>
            <a:ext cx="5024438" cy="54560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kst"/>
          <p:cNvSpPr txBox="1">
            <a:spLocks noGrp="1"/>
          </p:cNvSpPr>
          <p:nvPr>
            <p:ph type="title"/>
          </p:nvPr>
        </p:nvSpPr>
        <p:spPr>
          <a:xfrm>
            <a:off x="333375" y="714375"/>
            <a:ext cx="5524500" cy="2732484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40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333375" y="3437930"/>
            <a:ext cx="5524500" cy="273248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160729" algn="ctr">
              <a:spcBef>
                <a:spcPts val="0"/>
              </a:spcBef>
              <a:buSzTx/>
              <a:buNone/>
            </a:lvl2pPr>
            <a:lvl3pPr marL="0" indent="321457" algn="ctr">
              <a:spcBef>
                <a:spcPts val="0"/>
              </a:spcBef>
              <a:buSzTx/>
              <a:buNone/>
            </a:lvl3pPr>
            <a:lvl4pPr marL="0" indent="482186" algn="ctr">
              <a:spcBef>
                <a:spcPts val="0"/>
              </a:spcBef>
              <a:buSzTx/>
              <a:buNone/>
            </a:lvl4pPr>
            <a:lvl5pPr marL="0" indent="642915" algn="ctr">
              <a:spcBef>
                <a:spcPts val="0"/>
              </a:spcBef>
              <a:buSzTx/>
              <a:buNone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03069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102269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66104" indent="-366104">
              <a:lnSpc>
                <a:spcPct val="120000"/>
              </a:lnSpc>
              <a:spcBef>
                <a:spcPts val="3234"/>
              </a:spcBef>
              <a:defRPr sz="3234"/>
            </a:lvl1pPr>
            <a:lvl2pPr marL="732208" indent="-366104">
              <a:lnSpc>
                <a:spcPct val="120000"/>
              </a:lnSpc>
              <a:spcBef>
                <a:spcPts val="3234"/>
              </a:spcBef>
              <a:defRPr sz="3234"/>
            </a:lvl2pPr>
            <a:lvl3pPr marL="1098313" indent="-366104">
              <a:lnSpc>
                <a:spcPct val="120000"/>
              </a:lnSpc>
              <a:spcBef>
                <a:spcPts val="3234"/>
              </a:spcBef>
              <a:defRPr sz="3234"/>
            </a:lvl3pPr>
            <a:lvl4pPr marL="1464417" indent="-366104">
              <a:lnSpc>
                <a:spcPct val="120000"/>
              </a:lnSpc>
              <a:spcBef>
                <a:spcPts val="3234"/>
              </a:spcBef>
              <a:defRPr sz="3234"/>
            </a:lvl4pPr>
            <a:lvl5pPr marL="1830521" indent="-366104">
              <a:lnSpc>
                <a:spcPct val="120000"/>
              </a:lnSpc>
              <a:spcBef>
                <a:spcPts val="3234"/>
              </a:spcBef>
              <a:defRPr sz="3234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025541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lede"/>
          <p:cNvSpPr>
            <a:spLocks noGrp="1"/>
          </p:cNvSpPr>
          <p:nvPr>
            <p:ph type="pic" sz="half" idx="13"/>
          </p:nvPr>
        </p:nvSpPr>
        <p:spPr>
          <a:xfrm>
            <a:off x="6441281" y="1955601"/>
            <a:ext cx="4953000" cy="434875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333375" y="1919883"/>
            <a:ext cx="5524500" cy="4429125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733987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714375" y="535781"/>
            <a:ext cx="10751344" cy="5777508"/>
          </a:xfrm>
          <a:prstGeom prst="rect">
            <a:avLst/>
          </a:prstGeom>
        </p:spPr>
        <p:txBody>
          <a:bodyPr/>
          <a:lstStyle>
            <a:lvl1pPr marL="366104" indent="-366104">
              <a:lnSpc>
                <a:spcPct val="120000"/>
              </a:lnSpc>
              <a:spcBef>
                <a:spcPts val="3234"/>
              </a:spcBef>
              <a:defRPr sz="3234"/>
            </a:lvl1pPr>
            <a:lvl2pPr marL="732208" indent="-366104">
              <a:lnSpc>
                <a:spcPct val="120000"/>
              </a:lnSpc>
              <a:spcBef>
                <a:spcPts val="3234"/>
              </a:spcBef>
              <a:defRPr sz="3234"/>
            </a:lvl2pPr>
            <a:lvl3pPr marL="1098313" indent="-366104">
              <a:lnSpc>
                <a:spcPct val="120000"/>
              </a:lnSpc>
              <a:spcBef>
                <a:spcPts val="3234"/>
              </a:spcBef>
              <a:defRPr sz="3234"/>
            </a:lvl3pPr>
            <a:lvl4pPr marL="1464417" indent="-366104">
              <a:lnSpc>
                <a:spcPct val="120000"/>
              </a:lnSpc>
              <a:spcBef>
                <a:spcPts val="3234"/>
              </a:spcBef>
              <a:defRPr sz="3234"/>
            </a:lvl4pPr>
            <a:lvl5pPr marL="1830521" indent="-366104">
              <a:lnSpc>
                <a:spcPct val="120000"/>
              </a:lnSpc>
              <a:spcBef>
                <a:spcPts val="3234"/>
              </a:spcBef>
              <a:defRPr sz="3234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1951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lede"/>
          <p:cNvSpPr>
            <a:spLocks noGrp="1"/>
          </p:cNvSpPr>
          <p:nvPr>
            <p:ph type="pic" sz="quarter" idx="13"/>
          </p:nvPr>
        </p:nvSpPr>
        <p:spPr>
          <a:xfrm>
            <a:off x="6238875" y="3536156"/>
            <a:ext cx="5441156" cy="296465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lede"/>
          <p:cNvSpPr>
            <a:spLocks noGrp="1"/>
          </p:cNvSpPr>
          <p:nvPr>
            <p:ph type="pic" sz="quarter" idx="14"/>
          </p:nvPr>
        </p:nvSpPr>
        <p:spPr>
          <a:xfrm>
            <a:off x="6248075" y="357188"/>
            <a:ext cx="5441157" cy="296465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lede"/>
          <p:cNvSpPr>
            <a:spLocks noGrp="1"/>
          </p:cNvSpPr>
          <p:nvPr>
            <p:ph type="pic" idx="15"/>
          </p:nvPr>
        </p:nvSpPr>
        <p:spPr>
          <a:xfrm>
            <a:off x="500063" y="357188"/>
            <a:ext cx="5445217" cy="614362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403380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n Hansen"/>
          <p:cNvSpPr txBox="1">
            <a:spLocks noGrp="1"/>
          </p:cNvSpPr>
          <p:nvPr>
            <p:ph type="body" sz="quarter" idx="13"/>
          </p:nvPr>
        </p:nvSpPr>
        <p:spPr>
          <a:xfrm>
            <a:off x="1190625" y="4000500"/>
            <a:ext cx="9810750" cy="4056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969"/>
            </a:lvl1pPr>
          </a:lstStyle>
          <a:p>
            <a:r>
              <a:t>–Jon Hansen</a:t>
            </a:r>
          </a:p>
        </p:txBody>
      </p:sp>
      <p:sp>
        <p:nvSpPr>
          <p:cNvPr id="94" name="“Skriv et citat her”."/>
          <p:cNvSpPr txBox="1">
            <a:spLocks noGrp="1"/>
          </p:cNvSpPr>
          <p:nvPr>
            <p:ph type="body" sz="quarter" idx="14"/>
          </p:nvPr>
        </p:nvSpPr>
        <p:spPr>
          <a:xfrm>
            <a:off x="1190625" y="2890818"/>
            <a:ext cx="9810750" cy="51379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“Skriv et citat her”.</a:t>
            </a:r>
          </a:p>
        </p:txBody>
      </p:sp>
      <p:sp>
        <p:nvSpPr>
          <p:cNvPr id="9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445574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lede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110438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159955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333375" y="178594"/>
            <a:ext cx="11525250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333375" y="1919883"/>
            <a:ext cx="11525250" cy="4429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5929312" y="6518672"/>
            <a:ext cx="341312" cy="2973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66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302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2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303599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607197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910796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1214394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1517993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1821591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2125190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2428789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2732387" marR="0" indent="-303599" algn="l" defTabSz="410751" rtl="0" latinLnBrk="0">
        <a:lnSpc>
          <a:spcPct val="100000"/>
        </a:lnSpc>
        <a:spcBef>
          <a:spcPts val="2672"/>
        </a:spcBef>
        <a:spcAft>
          <a:spcPts val="0"/>
        </a:spcAft>
        <a:buClrTx/>
        <a:buSzPct val="82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ae.dk/okonomisk-kommentar/2023-12-danmarks-skattetryk-rasler-ned-ad-international-rangliste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s://samfundsfag-c.systime.dk/api/fileadmin/_processed_/a/b/csm_3a47967u_red_dad0cfd436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bygning, tøj, fodtøj, person&#10;&#10;Automatisk genereret beskrivelse">
            <a:extLst>
              <a:ext uri="{FF2B5EF4-FFF2-40B4-BE49-F238E27FC236}">
                <a16:creationId xmlns:a16="http://schemas.microsoft.com/office/drawing/2014/main" id="{21ED7059-797C-8381-7F51-543475A41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" r="15376" b="2"/>
          <a:stretch/>
        </p:blipFill>
        <p:spPr>
          <a:xfrm>
            <a:off x="6212786" y="545584"/>
            <a:ext cx="5450787" cy="5919012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314D3AC-F419-7E44-9CDC-92EA5DED4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2870790"/>
            <a:ext cx="5524500" cy="1745649"/>
          </a:xfrm>
        </p:spPr>
        <p:txBody>
          <a:bodyPr anchor="b">
            <a:normAutofit/>
          </a:bodyPr>
          <a:lstStyle/>
          <a:p>
            <a:r>
              <a:rPr lang="da-DK" dirty="0"/>
              <a:t>Den offentlige sektor</a:t>
            </a:r>
          </a:p>
        </p:txBody>
      </p:sp>
    </p:spTree>
    <p:extLst>
      <p:ext uri="{BB962C8B-B14F-4D97-AF65-F5344CB8AC3E}">
        <p14:creationId xmlns:p14="http://schemas.microsoft.com/office/powerpoint/2010/main" val="5808416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E94D7-29BD-1F40-8FF9-4081BE3C6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Den offentlige sektor</a:t>
            </a:r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FA9004-3EBA-7B44-8DBD-4F807A615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659" y="1893095"/>
            <a:ext cx="5698882" cy="4623820"/>
          </a:xfrm>
        </p:spPr>
        <p:txBody>
          <a:bodyPr anchor="t">
            <a:normAutofit fontScale="85000" lnSpcReduction="10000"/>
          </a:bodyPr>
          <a:lstStyle/>
          <a:p>
            <a:pPr>
              <a:spcBef>
                <a:spcPts val="834"/>
              </a:spcBef>
              <a:buFont typeface="Arial" panose="020B0604020202020204" pitchFamily="34" charset="0"/>
              <a:buChar char="•"/>
            </a:pPr>
            <a:r>
              <a:rPr lang="da-DK" dirty="0"/>
              <a:t>En af sektorerne i det økonomiske kredsløb</a:t>
            </a:r>
          </a:p>
          <a:p>
            <a:pPr>
              <a:spcBef>
                <a:spcPts val="834"/>
              </a:spcBef>
              <a:buFont typeface="Arial" panose="020B0604020202020204" pitchFamily="34" charset="0"/>
              <a:buChar char="•"/>
            </a:pPr>
            <a:r>
              <a:rPr lang="da-DK" dirty="0"/>
              <a:t>En sektor, som alle har en mening om. </a:t>
            </a:r>
          </a:p>
          <a:p>
            <a:pPr lvl="2">
              <a:spcBef>
                <a:spcPts val="834"/>
              </a:spcBef>
              <a:buFont typeface="Arial" panose="020B0604020202020204" pitchFamily="34" charset="0"/>
              <a:buChar char="•"/>
            </a:pPr>
            <a:r>
              <a:rPr lang="da-DK" dirty="0"/>
              <a:t>Store politiske forskelle på, hvor stor man synes den offentlige sektor skal være.</a:t>
            </a:r>
          </a:p>
          <a:p>
            <a:pPr>
              <a:spcBef>
                <a:spcPts val="834"/>
              </a:spcBef>
              <a:buFont typeface="Arial" panose="020B0604020202020204" pitchFamily="34" charset="0"/>
              <a:buChar char="•"/>
            </a:pPr>
            <a:r>
              <a:rPr lang="da-DK" dirty="0"/>
              <a:t>Hvad er den danske stats rolle? I hvor høj grad skal staten hjælpe os borgere? Staten har jo ikke uanede ressourcer.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BF10E6E-14B5-31B4-8BAB-D91F7DBD28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8541" y="1828339"/>
            <a:ext cx="6333460" cy="417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7790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69070-1B8D-6C4A-8751-E9B7FF15A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Hvordan er den offentlige sektor opdelt?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DAEE38D-C638-D84E-8282-B819E25437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640" y="1893094"/>
            <a:ext cx="9934720" cy="481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574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B91D2-8014-4041-A966-687690896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146627" y="1747949"/>
            <a:ext cx="3680553" cy="3451371"/>
          </a:xfrm>
        </p:spPr>
        <p:txBody>
          <a:bodyPr>
            <a:normAutofit fontScale="90000"/>
          </a:bodyPr>
          <a:lstStyle/>
          <a:p>
            <a:r>
              <a:rPr lang="da-DK" sz="5400" dirty="0"/>
              <a:t>Hvordan er den offentlige sektor opdelt?</a:t>
            </a:r>
            <a:endParaRPr lang="da-DK" dirty="0"/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301AD1AC-8715-94F5-EF52-15E3A4F60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865" y="0"/>
            <a:ext cx="4840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0008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B91D2-8014-4041-A966-687690896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65814" y="1747947"/>
            <a:ext cx="3537382" cy="3462005"/>
          </a:xfrm>
        </p:spPr>
        <p:txBody>
          <a:bodyPr>
            <a:normAutofit fontScale="90000"/>
          </a:bodyPr>
          <a:lstStyle/>
          <a:p>
            <a:r>
              <a:rPr lang="da-DK" sz="5400" dirty="0"/>
              <a:t>Hvordan er den offentlige sektor opdelt?</a:t>
            </a: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7D93591-63F1-7D8D-1484-4A8A180EB5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865" y="797312"/>
            <a:ext cx="7740808" cy="524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1222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7771D-9DDE-BB42-920C-8BC45DA8D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/>
              <a:t>Den offentlige sektors størrelse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A7006E3-84E5-8043-A70B-FCA567736CDF}"/>
              </a:ext>
            </a:extLst>
          </p:cNvPr>
          <p:cNvSpPr/>
          <p:nvPr/>
        </p:nvSpPr>
        <p:spPr>
          <a:xfrm>
            <a:off x="580571" y="1914783"/>
            <a:ext cx="106244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b="1" dirty="0">
                <a:solidFill>
                  <a:srgbClr val="333333"/>
                </a:solidFill>
                <a:latin typeface="inherit"/>
              </a:rPr>
              <a:t> Skattetrykket – skatter og afgifter i procent af BNP = De samlede skatteindtægter i procent af BNP.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5241B17-7036-4FF1-242F-E932EE0499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606" y="2305804"/>
            <a:ext cx="9703359" cy="397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8311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7771D-9DDE-BB42-920C-8BC45DA8D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404" y="1747554"/>
            <a:ext cx="3425825" cy="3362892"/>
          </a:xfrm>
        </p:spPr>
        <p:txBody>
          <a:bodyPr>
            <a:normAutofit/>
          </a:bodyPr>
          <a:lstStyle/>
          <a:p>
            <a:r>
              <a:rPr lang="da-DK" sz="4000" dirty="0"/>
              <a:t>Den offentlige sektors størrelse</a:t>
            </a:r>
          </a:p>
        </p:txBody>
      </p:sp>
      <p:pic>
        <p:nvPicPr>
          <p:cNvPr id="5" name="Billede 4">
            <a:hlinkClick r:id="rId2"/>
            <a:extLst>
              <a:ext uri="{FF2B5EF4-FFF2-40B4-BE49-F238E27FC236}">
                <a16:creationId xmlns:a16="http://schemas.microsoft.com/office/drawing/2014/main" id="{CA64DBB0-ECEE-C6FE-B97B-C1A833351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098" y="0"/>
            <a:ext cx="7763902" cy="686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3124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4DEA08-002E-F840-9503-7D70AADB7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46" y="2412093"/>
            <a:ext cx="3905250" cy="1714500"/>
          </a:xfrm>
        </p:spPr>
        <p:txBody>
          <a:bodyPr>
            <a:normAutofit fontScale="90000"/>
          </a:bodyPr>
          <a:lstStyle/>
          <a:p>
            <a:r>
              <a:rPr lang="da-DK" dirty="0"/>
              <a:t>Den offentlige sektors udgifter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63A2B12-7955-007F-CD72-EFC2F9C1D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338" y="456293"/>
            <a:ext cx="7927219" cy="594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7676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an være et billede af tekst, der siger &quot;Danmarks offentlige udgifter 2018-2022 Mia. kr. 600 500 400 Social beskyttelse 300 200 100 Sundhedsvaesen Undervisning Okonomiske anlıggender Fritid, kultur og religion 0 2018 Forsvar 2019 2020 DANMARKS STATISTIK deo sikkerhed Miljobeskyttelse Boliger og off. faciliteter 2021 2022&quot;">
            <a:extLst>
              <a:ext uri="{FF2B5EF4-FFF2-40B4-BE49-F238E27FC236}">
                <a16:creationId xmlns:a16="http://schemas.microsoft.com/office/drawing/2014/main" id="{B42E0302-EC77-8E51-6F54-022437CF1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6C6501D-4E51-6E48-A335-6ACC05A48877}"/>
              </a:ext>
            </a:extLst>
          </p:cNvPr>
          <p:cNvSpPr txBox="1">
            <a:spLocks/>
          </p:cNvSpPr>
          <p:nvPr/>
        </p:nvSpPr>
        <p:spPr>
          <a:xfrm>
            <a:off x="659946" y="2731070"/>
            <a:ext cx="3905250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 fontScale="75000" lnSpcReduction="20000"/>
          </a:bodyPr>
          <a:lstStyle>
            <a:lvl1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0" marR="0" indent="160729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0" marR="0" indent="321457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0" marR="0" indent="482186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0" marR="0" indent="642915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0" marR="0" indent="803643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0" marR="0" indent="964372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0" marR="0" indent="1125101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0" marR="0" indent="1285829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62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r>
              <a:rPr lang="da-DK" kern="0" dirty="0"/>
              <a:t>Den offentlige sektors udgifter</a:t>
            </a:r>
          </a:p>
        </p:txBody>
      </p:sp>
    </p:spTree>
    <p:extLst>
      <p:ext uri="{BB962C8B-B14F-4D97-AF65-F5344CB8AC3E}">
        <p14:creationId xmlns:p14="http://schemas.microsoft.com/office/powerpoint/2010/main" val="156872567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631DC-0701-4AD3-4FD5-0B6108299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78594"/>
            <a:ext cx="8034448" cy="1714500"/>
          </a:xfrm>
        </p:spPr>
        <p:txBody>
          <a:bodyPr>
            <a:normAutofit/>
          </a:bodyPr>
          <a:lstStyle/>
          <a:p>
            <a:r>
              <a:rPr lang="da-DK" dirty="0"/>
              <a:t>Skat og et civiliseret samfund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53C1D39-BD8B-454C-50A3-50BDFB513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2413591"/>
            <a:ext cx="6503360" cy="3935417"/>
          </a:xfrm>
        </p:spPr>
        <p:txBody>
          <a:bodyPr/>
          <a:lstStyle/>
          <a:p>
            <a:r>
              <a:rPr lang="da-DK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 amerikanske jurist Oliver </a:t>
            </a:r>
            <a:r>
              <a:rPr lang="da-DK" sz="1800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Wendell</a:t>
            </a:r>
            <a:r>
              <a:rPr lang="da-DK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Holmes Jr. (1841-1935) vandt stor anerkendelse for sin indsats som bl.a. som dommer ved den amerikanske højesteret i årene 1901-1931. </a:t>
            </a:r>
          </a:p>
          <a:p>
            <a:r>
              <a:rPr lang="da-DK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Han var en dygtig juridisk tænker, og han er kendt for sine mange tankevækkende citater. Læs blot følgende citat, fremsat i 1927 – og i øvrigt vist som en frise på det amerikanske skatteministeriums bygning i Washington:</a:t>
            </a:r>
          </a:p>
          <a:p>
            <a:pPr marL="0" indent="0" algn="ctr">
              <a:buNone/>
            </a:pPr>
            <a:r>
              <a:rPr lang="en-US" sz="24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“Taxes are what we pay for a civilized society.”</a:t>
            </a:r>
            <a:endParaRPr lang="da-DK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407029-2E1F-274C-79EF-BDF0F977E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030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7" name="Billede 4" descr="Et billede, der indeholder tøj, person, portræt, Ansigt&#10;&#10;Automatisk genereret beskrivelse">
            <a:extLst>
              <a:ext uri="{FF2B5EF4-FFF2-40B4-BE49-F238E27FC236}">
                <a16:creationId xmlns:a16="http://schemas.microsoft.com/office/drawing/2014/main" id="{E138BB3D-C67B-BA28-192F-A3E7D8C14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309" y="1346200"/>
            <a:ext cx="3849281" cy="465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46261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32511-A14B-1D4D-8D47-494CF44EB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399" y="178594"/>
            <a:ext cx="3832225" cy="6120606"/>
          </a:xfrm>
        </p:spPr>
        <p:txBody>
          <a:bodyPr/>
          <a:lstStyle/>
          <a:p>
            <a:r>
              <a:rPr lang="da-DK" dirty="0"/>
              <a:t>Den offentlige sektors indtægter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783B616-6DC7-8C70-2E30-A084E368C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6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1723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C96898-D1EE-E7A1-5E7B-CAFB347CF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24" y="2571750"/>
            <a:ext cx="3600671" cy="1436724"/>
          </a:xfrm>
        </p:spPr>
        <p:txBody>
          <a:bodyPr>
            <a:normAutofit fontScale="90000"/>
          </a:bodyPr>
          <a:lstStyle/>
          <a:p>
            <a:r>
              <a:rPr lang="da-DK" dirty="0"/>
              <a:t>Har Danmark virkelig så høj skat?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BC3C7BE-BCF5-8EDF-BF43-CD0DA265E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447" y="174773"/>
            <a:ext cx="8014829" cy="650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8397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6892E-DE1D-B58F-CD97-EC1E95256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051419"/>
            <a:ext cx="3334857" cy="2755162"/>
          </a:xfrm>
        </p:spPr>
        <p:txBody>
          <a:bodyPr>
            <a:normAutofit/>
          </a:bodyPr>
          <a:lstStyle/>
          <a:p>
            <a:r>
              <a:rPr lang="da-DK" sz="4000" dirty="0"/>
              <a:t>Momssatser i </a:t>
            </a:r>
            <a:r>
              <a:rPr lang="da-DK" sz="4000" dirty="0" err="1"/>
              <a:t>Eu</a:t>
            </a:r>
            <a:endParaRPr lang="da-DK" sz="4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917BF5A-AEE2-ACFA-6625-5AB0480FB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061" y="698316"/>
            <a:ext cx="8074660" cy="546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9874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8F8BBF-628A-9D42-B4A3-924BD6854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78594"/>
            <a:ext cx="11525250" cy="1362926"/>
          </a:xfrm>
        </p:spPr>
        <p:txBody>
          <a:bodyPr>
            <a:normAutofit/>
          </a:bodyPr>
          <a:lstStyle/>
          <a:p>
            <a:r>
              <a:rPr lang="da-DK" sz="4400" dirty="0"/>
              <a:t>Den offentlige sektors indtægter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A0940942-AF80-104A-A3E3-6092A1467084}"/>
              </a:ext>
            </a:extLst>
          </p:cNvPr>
          <p:cNvSpPr txBox="1"/>
          <p:nvPr/>
        </p:nvSpPr>
        <p:spPr>
          <a:xfrm>
            <a:off x="2556734" y="5838150"/>
            <a:ext cx="7078532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24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+mn-lt"/>
                <a:ea typeface="+mn-ea"/>
                <a:cs typeface="+mn-cs"/>
                <a:sym typeface="Gill Sans Light"/>
              </a:rPr>
              <a:t>I dag begynder topskatten ved 552.500. Efter den 552.500. tjente krone, skal man betale 15 % mere i skat.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D10265E-AC22-DC16-605E-FA506B8935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1548" y="1541520"/>
            <a:ext cx="7772400" cy="4050117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58C81D8D-1EE9-CC76-D7E1-9296DF0BDF1C}"/>
              </a:ext>
            </a:extLst>
          </p:cNvPr>
          <p:cNvSpPr txBox="1"/>
          <p:nvPr/>
        </p:nvSpPr>
        <p:spPr>
          <a:xfrm>
            <a:off x="287190" y="1541520"/>
            <a:ext cx="2624358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a-DK" b="0" i="0" dirty="0">
                <a:solidFill>
                  <a:srgbClr val="555555"/>
                </a:solidFill>
                <a:effectLst/>
                <a:latin typeface="Noto Sans" panose="020B0502040504020204" pitchFamily="34" charset="0"/>
              </a:rPr>
              <a:t>Note: </a:t>
            </a:r>
            <a:r>
              <a:rPr lang="da-DK" b="0" i="0" u="none" strike="noStrike" dirty="0">
                <a:solidFill>
                  <a:srgbClr val="555555"/>
                </a:solidFill>
                <a:effectLst/>
                <a:latin typeface="Noto Sans" panose="020B0502040504020204" pitchFamily="34" charset="0"/>
              </a:rPr>
              <a:t>Arbejdsmarkedsbidrag</a:t>
            </a:r>
            <a:r>
              <a:rPr lang="da-DK" b="0" i="0" dirty="0">
                <a:solidFill>
                  <a:srgbClr val="555555"/>
                </a:solidFill>
                <a:effectLst/>
                <a:latin typeface="Noto Sans" panose="020B0502040504020204" pitchFamily="34" charset="0"/>
              </a:rPr>
              <a:t>, kirkeskat og beskæftigelsesfradrag er ikke medregnet. Figuren er stærkt forenklet.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783884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3578</TotalTime>
  <Words>264</Words>
  <Application>Microsoft Office PowerPoint</Application>
  <PresentationFormat>Widescreen</PresentationFormat>
  <Paragraphs>24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0" baseType="lpstr">
      <vt:lpstr>Arial</vt:lpstr>
      <vt:lpstr>Calibri</vt:lpstr>
      <vt:lpstr>Gill Sans Light</vt:lpstr>
      <vt:lpstr>inherit</vt:lpstr>
      <vt:lpstr>Noto Sans</vt:lpstr>
      <vt:lpstr>Showroom</vt:lpstr>
      <vt:lpstr>Den offentlige sektor</vt:lpstr>
      <vt:lpstr>Den offentlige sektor</vt:lpstr>
      <vt:lpstr>Hvordan er den offentlige sektor opdelt?</vt:lpstr>
      <vt:lpstr>Hvordan er den offentlige sektor opdelt?</vt:lpstr>
      <vt:lpstr>Hvordan er den offentlige sektor opdelt?</vt:lpstr>
      <vt:lpstr>Den offentlige sektors størrelse</vt:lpstr>
      <vt:lpstr>Den offentlige sektors størrelse</vt:lpstr>
      <vt:lpstr>Den offentlige sektors udgifter</vt:lpstr>
      <vt:lpstr>PowerPoint-præsentation</vt:lpstr>
      <vt:lpstr>Skat og et civiliseret samfund</vt:lpstr>
      <vt:lpstr>Den offentlige sektors indtægter</vt:lpstr>
      <vt:lpstr>Har Danmark virkelig så høj skat?</vt:lpstr>
      <vt:lpstr>Momssatser i Eu</vt:lpstr>
      <vt:lpstr>Den offentlige sektors indtægter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TEMA: SOCIOLOGI</dc:title>
  <dc:creator>jbo@nbgym.dk</dc:creator>
  <cp:lastModifiedBy>Jacob Bogantes</cp:lastModifiedBy>
  <cp:revision>149</cp:revision>
  <dcterms:created xsi:type="dcterms:W3CDTF">2018-10-09T15:15:27Z</dcterms:created>
  <dcterms:modified xsi:type="dcterms:W3CDTF">2024-10-30T08:18:19Z</dcterms:modified>
</cp:coreProperties>
</file>