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71" r:id="rId5"/>
    <p:sldId id="265" r:id="rId6"/>
    <p:sldId id="259" r:id="rId7"/>
    <p:sldId id="260" r:id="rId8"/>
    <p:sldId id="262" r:id="rId9"/>
    <p:sldId id="263" r:id="rId10"/>
    <p:sldId id="261" r:id="rId11"/>
    <p:sldId id="264" r:id="rId12"/>
    <p:sldId id="266" r:id="rId13"/>
    <p:sldId id="267" r:id="rId14"/>
    <p:sldId id="268" r:id="rId15"/>
    <p:sldId id="269" r:id="rId16"/>
    <p:sldId id="270" r:id="rId17"/>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8D0701-FF3C-4AED-8772-2759121A3910}" v="6" dt="2023-09-14T17:43:51.69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D98D0701-FF3C-4AED-8772-2759121A3910}"/>
    <pc:docChg chg="undo custSel addSld modSld sldOrd">
      <pc:chgData name="Lennart Keller" userId="f5b96269-a306-4382-93d9-827cd03ffe50" providerId="ADAL" clId="{D98D0701-FF3C-4AED-8772-2759121A3910}" dt="2023-09-14T18:22:21.891" v="3656" actId="20577"/>
      <pc:docMkLst>
        <pc:docMk/>
      </pc:docMkLst>
      <pc:sldChg chg="modSp mod">
        <pc:chgData name="Lennart Keller" userId="f5b96269-a306-4382-93d9-827cd03ffe50" providerId="ADAL" clId="{D98D0701-FF3C-4AED-8772-2759121A3910}" dt="2023-09-14T18:15:55.396" v="3522" actId="20577"/>
        <pc:sldMkLst>
          <pc:docMk/>
          <pc:sldMk cId="4025013544" sldId="256"/>
        </pc:sldMkLst>
        <pc:spChg chg="mod">
          <ac:chgData name="Lennart Keller" userId="f5b96269-a306-4382-93d9-827cd03ffe50" providerId="ADAL" clId="{D98D0701-FF3C-4AED-8772-2759121A3910}" dt="2023-09-14T18:15:55.396" v="3522" actId="20577"/>
          <ac:spMkLst>
            <pc:docMk/>
            <pc:sldMk cId="4025013544" sldId="256"/>
            <ac:spMk id="3" creationId="{00000000-0000-0000-0000-000000000000}"/>
          </ac:spMkLst>
        </pc:spChg>
      </pc:sldChg>
      <pc:sldChg chg="modSp mod">
        <pc:chgData name="Lennart Keller" userId="f5b96269-a306-4382-93d9-827cd03ffe50" providerId="ADAL" clId="{D98D0701-FF3C-4AED-8772-2759121A3910}" dt="2023-09-14T17:51:40.175" v="3414" actId="20577"/>
        <pc:sldMkLst>
          <pc:docMk/>
          <pc:sldMk cId="764884165" sldId="257"/>
        </pc:sldMkLst>
        <pc:spChg chg="mod">
          <ac:chgData name="Lennart Keller" userId="f5b96269-a306-4382-93d9-827cd03ffe50" providerId="ADAL" clId="{D98D0701-FF3C-4AED-8772-2759121A3910}" dt="2023-09-14T17:51:40.175" v="3414" actId="20577"/>
          <ac:spMkLst>
            <pc:docMk/>
            <pc:sldMk cId="764884165" sldId="257"/>
            <ac:spMk id="3" creationId="{095C96B3-1A2C-4799-877B-2D259C4C95E2}"/>
          </ac:spMkLst>
        </pc:spChg>
      </pc:sldChg>
      <pc:sldChg chg="addSp modSp mod">
        <pc:chgData name="Lennart Keller" userId="f5b96269-a306-4382-93d9-827cd03ffe50" providerId="ADAL" clId="{D98D0701-FF3C-4AED-8772-2759121A3910}" dt="2023-09-14T06:44:35.296" v="9" actId="1076"/>
        <pc:sldMkLst>
          <pc:docMk/>
          <pc:sldMk cId="1007000866" sldId="260"/>
        </pc:sldMkLst>
        <pc:spChg chg="mod">
          <ac:chgData name="Lennart Keller" userId="f5b96269-a306-4382-93d9-827cd03ffe50" providerId="ADAL" clId="{D98D0701-FF3C-4AED-8772-2759121A3910}" dt="2023-09-14T06:44:26.967" v="6" actId="962"/>
          <ac:spMkLst>
            <pc:docMk/>
            <pc:sldMk cId="1007000866" sldId="260"/>
            <ac:spMk id="3" creationId="{FBDAEF90-C844-4C6A-B31E-60CDEDAD8063}"/>
          </ac:spMkLst>
        </pc:spChg>
        <pc:picChg chg="add mod">
          <ac:chgData name="Lennart Keller" userId="f5b96269-a306-4382-93d9-827cd03ffe50" providerId="ADAL" clId="{D98D0701-FF3C-4AED-8772-2759121A3910}" dt="2023-09-14T06:44:35.296" v="9" actId="1076"/>
          <ac:picMkLst>
            <pc:docMk/>
            <pc:sldMk cId="1007000866" sldId="260"/>
            <ac:picMk id="5" creationId="{B89A7315-FA5D-4099-B672-0C21FEE88E7D}"/>
          </ac:picMkLst>
        </pc:picChg>
      </pc:sldChg>
      <pc:sldChg chg="modSp new mod ord">
        <pc:chgData name="Lennart Keller" userId="f5b96269-a306-4382-93d9-827cd03ffe50" providerId="ADAL" clId="{D98D0701-FF3C-4AED-8772-2759121A3910}" dt="2023-09-14T17:04:17.692" v="2167" actId="20577"/>
        <pc:sldMkLst>
          <pc:docMk/>
          <pc:sldMk cId="3448537533" sldId="261"/>
        </pc:sldMkLst>
        <pc:spChg chg="mod">
          <ac:chgData name="Lennart Keller" userId="f5b96269-a306-4382-93d9-827cd03ffe50" providerId="ADAL" clId="{D98D0701-FF3C-4AED-8772-2759121A3910}" dt="2023-09-14T06:45:46.595" v="39" actId="20577"/>
          <ac:spMkLst>
            <pc:docMk/>
            <pc:sldMk cId="3448537533" sldId="261"/>
            <ac:spMk id="2" creationId="{3E892F6A-E196-41B7-AC98-2A5A89E4DB83}"/>
          </ac:spMkLst>
        </pc:spChg>
        <pc:spChg chg="mod">
          <ac:chgData name="Lennart Keller" userId="f5b96269-a306-4382-93d9-827cd03ffe50" providerId="ADAL" clId="{D98D0701-FF3C-4AED-8772-2759121A3910}" dt="2023-09-14T17:04:17.692" v="2167" actId="20577"/>
          <ac:spMkLst>
            <pc:docMk/>
            <pc:sldMk cId="3448537533" sldId="261"/>
            <ac:spMk id="3" creationId="{B41F8B72-B887-4236-B9A6-9BB802DA8A41}"/>
          </ac:spMkLst>
        </pc:spChg>
      </pc:sldChg>
      <pc:sldChg chg="modSp new mod">
        <pc:chgData name="Lennart Keller" userId="f5b96269-a306-4382-93d9-827cd03ffe50" providerId="ADAL" clId="{D98D0701-FF3C-4AED-8772-2759121A3910}" dt="2023-09-14T17:33:04.662" v="2615" actId="20577"/>
        <pc:sldMkLst>
          <pc:docMk/>
          <pc:sldMk cId="596208233" sldId="262"/>
        </pc:sldMkLst>
        <pc:spChg chg="mod">
          <ac:chgData name="Lennart Keller" userId="f5b96269-a306-4382-93d9-827cd03ffe50" providerId="ADAL" clId="{D98D0701-FF3C-4AED-8772-2759121A3910}" dt="2023-09-14T17:33:04.662" v="2615" actId="20577"/>
          <ac:spMkLst>
            <pc:docMk/>
            <pc:sldMk cId="596208233" sldId="262"/>
            <ac:spMk id="2" creationId="{B282E12E-F4ED-4F1C-863D-9BC56299F6B6}"/>
          </ac:spMkLst>
        </pc:spChg>
        <pc:spChg chg="mod">
          <ac:chgData name="Lennart Keller" userId="f5b96269-a306-4382-93d9-827cd03ffe50" providerId="ADAL" clId="{D98D0701-FF3C-4AED-8772-2759121A3910}" dt="2023-09-14T17:05:11.707" v="2169" actId="20577"/>
          <ac:spMkLst>
            <pc:docMk/>
            <pc:sldMk cId="596208233" sldId="262"/>
            <ac:spMk id="3" creationId="{9F36B4FC-DCF3-4C01-AABE-5DA11498AC79}"/>
          </ac:spMkLst>
        </pc:spChg>
      </pc:sldChg>
      <pc:sldChg chg="addSp delSp modSp new mod modClrScheme chgLayout">
        <pc:chgData name="Lennart Keller" userId="f5b96269-a306-4382-93d9-827cd03ffe50" providerId="ADAL" clId="{D98D0701-FF3C-4AED-8772-2759121A3910}" dt="2023-09-14T17:13:11.789" v="2195" actId="313"/>
        <pc:sldMkLst>
          <pc:docMk/>
          <pc:sldMk cId="4210871975" sldId="263"/>
        </pc:sldMkLst>
        <pc:spChg chg="mod ord">
          <ac:chgData name="Lennart Keller" userId="f5b96269-a306-4382-93d9-827cd03ffe50" providerId="ADAL" clId="{D98D0701-FF3C-4AED-8772-2759121A3910}" dt="2023-09-14T08:34:40.978" v="956" actId="700"/>
          <ac:spMkLst>
            <pc:docMk/>
            <pc:sldMk cId="4210871975" sldId="263"/>
            <ac:spMk id="2" creationId="{C5ADACFB-8D6A-40D7-9C41-2DB9CE2F620E}"/>
          </ac:spMkLst>
        </pc:spChg>
        <pc:spChg chg="mod ord">
          <ac:chgData name="Lennart Keller" userId="f5b96269-a306-4382-93d9-827cd03ffe50" providerId="ADAL" clId="{D98D0701-FF3C-4AED-8772-2759121A3910}" dt="2023-09-14T17:13:11.789" v="2195" actId="313"/>
          <ac:spMkLst>
            <pc:docMk/>
            <pc:sldMk cId="4210871975" sldId="263"/>
            <ac:spMk id="3" creationId="{C9F1B28E-4D5F-4BED-BAD3-8DC5F676B27C}"/>
          </ac:spMkLst>
        </pc:spChg>
        <pc:spChg chg="add del mod ord">
          <ac:chgData name="Lennart Keller" userId="f5b96269-a306-4382-93d9-827cd03ffe50" providerId="ADAL" clId="{D98D0701-FF3C-4AED-8772-2759121A3910}" dt="2023-09-14T08:35:00.941" v="1012"/>
          <ac:spMkLst>
            <pc:docMk/>
            <pc:sldMk cId="4210871975" sldId="263"/>
            <ac:spMk id="4" creationId="{C92996B7-4706-4D84-A3D1-EF8D7C31CB42}"/>
          </ac:spMkLst>
        </pc:spChg>
        <pc:picChg chg="add mod">
          <ac:chgData name="Lennart Keller" userId="f5b96269-a306-4382-93d9-827cd03ffe50" providerId="ADAL" clId="{D98D0701-FF3C-4AED-8772-2759121A3910}" dt="2023-09-14T08:35:04.623" v="1013" actId="14100"/>
          <ac:picMkLst>
            <pc:docMk/>
            <pc:sldMk cId="4210871975" sldId="263"/>
            <ac:picMk id="5" creationId="{95C8A5A1-830B-444E-9FA5-3C515A6E51FA}"/>
          </ac:picMkLst>
        </pc:picChg>
      </pc:sldChg>
      <pc:sldChg chg="modSp new mod">
        <pc:chgData name="Lennart Keller" userId="f5b96269-a306-4382-93d9-827cd03ffe50" providerId="ADAL" clId="{D98D0701-FF3C-4AED-8772-2759121A3910}" dt="2023-09-14T17:03:56.749" v="2139" actId="20577"/>
        <pc:sldMkLst>
          <pc:docMk/>
          <pc:sldMk cId="1858187509" sldId="264"/>
        </pc:sldMkLst>
        <pc:spChg chg="mod">
          <ac:chgData name="Lennart Keller" userId="f5b96269-a306-4382-93d9-827cd03ffe50" providerId="ADAL" clId="{D98D0701-FF3C-4AED-8772-2759121A3910}" dt="2023-09-14T09:04:26.817" v="1271" actId="20577"/>
          <ac:spMkLst>
            <pc:docMk/>
            <pc:sldMk cId="1858187509" sldId="264"/>
            <ac:spMk id="2" creationId="{87BB1FA1-3D95-43F9-91B3-8660CF8D67BD}"/>
          </ac:spMkLst>
        </pc:spChg>
        <pc:spChg chg="mod">
          <ac:chgData name="Lennart Keller" userId="f5b96269-a306-4382-93d9-827cd03ffe50" providerId="ADAL" clId="{D98D0701-FF3C-4AED-8772-2759121A3910}" dt="2023-09-14T17:03:56.749" v="2139" actId="20577"/>
          <ac:spMkLst>
            <pc:docMk/>
            <pc:sldMk cId="1858187509" sldId="264"/>
            <ac:spMk id="3" creationId="{B73DAB07-58D7-4914-82DA-0CB8A5177E1C}"/>
          </ac:spMkLst>
        </pc:spChg>
      </pc:sldChg>
      <pc:sldChg chg="modSp new mod">
        <pc:chgData name="Lennart Keller" userId="f5b96269-a306-4382-93d9-827cd03ffe50" providerId="ADAL" clId="{D98D0701-FF3C-4AED-8772-2759121A3910}" dt="2023-09-14T18:22:21.891" v="3656" actId="20577"/>
        <pc:sldMkLst>
          <pc:docMk/>
          <pc:sldMk cId="4017248740" sldId="265"/>
        </pc:sldMkLst>
        <pc:spChg chg="mod">
          <ac:chgData name="Lennart Keller" userId="f5b96269-a306-4382-93d9-827cd03ffe50" providerId="ADAL" clId="{D98D0701-FF3C-4AED-8772-2759121A3910}" dt="2023-09-14T09:12:34.139" v="1700" actId="20577"/>
          <ac:spMkLst>
            <pc:docMk/>
            <pc:sldMk cId="4017248740" sldId="265"/>
            <ac:spMk id="2" creationId="{EEE4F239-6E7A-4FF5-AC5D-29CA346C3156}"/>
          </ac:spMkLst>
        </pc:spChg>
        <pc:spChg chg="mod">
          <ac:chgData name="Lennart Keller" userId="f5b96269-a306-4382-93d9-827cd03ffe50" providerId="ADAL" clId="{D98D0701-FF3C-4AED-8772-2759121A3910}" dt="2023-09-14T18:22:21.891" v="3656" actId="20577"/>
          <ac:spMkLst>
            <pc:docMk/>
            <pc:sldMk cId="4017248740" sldId="265"/>
            <ac:spMk id="3" creationId="{2C44802F-C0B2-42F8-9C49-E6C7CC6A10C2}"/>
          </ac:spMkLst>
        </pc:spChg>
      </pc:sldChg>
      <pc:sldChg chg="modSp new mod">
        <pc:chgData name="Lennart Keller" userId="f5b96269-a306-4382-93d9-827cd03ffe50" providerId="ADAL" clId="{D98D0701-FF3C-4AED-8772-2759121A3910}" dt="2023-09-14T09:15:51.331" v="2066" actId="5793"/>
        <pc:sldMkLst>
          <pc:docMk/>
          <pc:sldMk cId="699061462" sldId="266"/>
        </pc:sldMkLst>
        <pc:spChg chg="mod">
          <ac:chgData name="Lennart Keller" userId="f5b96269-a306-4382-93d9-827cd03ffe50" providerId="ADAL" clId="{D98D0701-FF3C-4AED-8772-2759121A3910}" dt="2023-09-14T09:15:07.293" v="2009" actId="20577"/>
          <ac:spMkLst>
            <pc:docMk/>
            <pc:sldMk cId="699061462" sldId="266"/>
            <ac:spMk id="2" creationId="{F1502D54-6B17-4A53-A3D3-83A2AAF51707}"/>
          </ac:spMkLst>
        </pc:spChg>
        <pc:spChg chg="mod">
          <ac:chgData name="Lennart Keller" userId="f5b96269-a306-4382-93d9-827cd03ffe50" providerId="ADAL" clId="{D98D0701-FF3C-4AED-8772-2759121A3910}" dt="2023-09-14T09:15:51.331" v="2066" actId="5793"/>
          <ac:spMkLst>
            <pc:docMk/>
            <pc:sldMk cId="699061462" sldId="266"/>
            <ac:spMk id="3" creationId="{7D3B9A72-DB04-4757-ACD5-FD15FF44CEC1}"/>
          </ac:spMkLst>
        </pc:spChg>
      </pc:sldChg>
      <pc:sldChg chg="addSp delSp modSp new mod">
        <pc:chgData name="Lennart Keller" userId="f5b96269-a306-4382-93d9-827cd03ffe50" providerId="ADAL" clId="{D98D0701-FF3C-4AED-8772-2759121A3910}" dt="2023-09-14T17:49:54.130" v="3368" actId="20577"/>
        <pc:sldMkLst>
          <pc:docMk/>
          <pc:sldMk cId="2300853130" sldId="267"/>
        </pc:sldMkLst>
        <pc:spChg chg="mod">
          <ac:chgData name="Lennart Keller" userId="f5b96269-a306-4382-93d9-827cd03ffe50" providerId="ADAL" clId="{D98D0701-FF3C-4AED-8772-2759121A3910}" dt="2023-09-14T09:16:02.708" v="2080" actId="20577"/>
          <ac:spMkLst>
            <pc:docMk/>
            <pc:sldMk cId="2300853130" sldId="267"/>
            <ac:spMk id="2" creationId="{D6353840-6F6C-41BE-AE5F-668AD4F12C6B}"/>
          </ac:spMkLst>
        </pc:spChg>
        <pc:spChg chg="mod">
          <ac:chgData name="Lennart Keller" userId="f5b96269-a306-4382-93d9-827cd03ffe50" providerId="ADAL" clId="{D98D0701-FF3C-4AED-8772-2759121A3910}" dt="2023-09-14T17:49:54.130" v="3368" actId="20577"/>
          <ac:spMkLst>
            <pc:docMk/>
            <pc:sldMk cId="2300853130" sldId="267"/>
            <ac:spMk id="3" creationId="{6F84431A-1629-4C43-98FD-FEE210670A5B}"/>
          </ac:spMkLst>
        </pc:spChg>
        <pc:picChg chg="add del mod">
          <ac:chgData name="Lennart Keller" userId="f5b96269-a306-4382-93d9-827cd03ffe50" providerId="ADAL" clId="{D98D0701-FF3C-4AED-8772-2759121A3910}" dt="2023-09-14T17:28:39.537" v="2544" actId="478"/>
          <ac:picMkLst>
            <pc:docMk/>
            <pc:sldMk cId="2300853130" sldId="267"/>
            <ac:picMk id="5" creationId="{0CDD2B70-6019-477A-BF2A-934341259266}"/>
          </ac:picMkLst>
        </pc:picChg>
      </pc:sldChg>
      <pc:sldChg chg="addSp delSp modSp new mod">
        <pc:chgData name="Lennart Keller" userId="f5b96269-a306-4382-93d9-827cd03ffe50" providerId="ADAL" clId="{D98D0701-FF3C-4AED-8772-2759121A3910}" dt="2023-09-14T17:28:23.055" v="2543" actId="478"/>
        <pc:sldMkLst>
          <pc:docMk/>
          <pc:sldMk cId="867719832" sldId="268"/>
        </pc:sldMkLst>
        <pc:spChg chg="del">
          <ac:chgData name="Lennart Keller" userId="f5b96269-a306-4382-93d9-827cd03ffe50" providerId="ADAL" clId="{D98D0701-FF3C-4AED-8772-2759121A3910}" dt="2023-09-14T17:28:23.055" v="2543" actId="478"/>
          <ac:spMkLst>
            <pc:docMk/>
            <pc:sldMk cId="867719832" sldId="268"/>
            <ac:spMk id="2" creationId="{569A8A39-ADF5-4719-A199-A647D616573C}"/>
          </ac:spMkLst>
        </pc:spChg>
        <pc:spChg chg="del mod">
          <ac:chgData name="Lennart Keller" userId="f5b96269-a306-4382-93d9-827cd03ffe50" providerId="ADAL" clId="{D98D0701-FF3C-4AED-8772-2759121A3910}" dt="2023-09-14T17:28:14.988" v="2539"/>
          <ac:spMkLst>
            <pc:docMk/>
            <pc:sldMk cId="867719832" sldId="268"/>
            <ac:spMk id="3" creationId="{3C0C8748-2174-4919-9C43-4691B35EAAFE}"/>
          </ac:spMkLst>
        </pc:spChg>
        <pc:picChg chg="add mod">
          <ac:chgData name="Lennart Keller" userId="f5b96269-a306-4382-93d9-827cd03ffe50" providerId="ADAL" clId="{D98D0701-FF3C-4AED-8772-2759121A3910}" dt="2023-09-14T17:28:20.934" v="2542" actId="1076"/>
          <ac:picMkLst>
            <pc:docMk/>
            <pc:sldMk cId="867719832" sldId="268"/>
            <ac:picMk id="4" creationId="{B319707F-8DDC-43C7-9B42-DA881F3118BD}"/>
          </ac:picMkLst>
        </pc:picChg>
      </pc:sldChg>
      <pc:sldChg chg="addSp modSp new mod">
        <pc:chgData name="Lennart Keller" userId="f5b96269-a306-4382-93d9-827cd03ffe50" providerId="ADAL" clId="{D98D0701-FF3C-4AED-8772-2759121A3910}" dt="2023-09-14T17:43:59.096" v="3286" actId="1076"/>
        <pc:sldMkLst>
          <pc:docMk/>
          <pc:sldMk cId="3810621212" sldId="269"/>
        </pc:sldMkLst>
        <pc:spChg chg="mod">
          <ac:chgData name="Lennart Keller" userId="f5b96269-a306-4382-93d9-827cd03ffe50" providerId="ADAL" clId="{D98D0701-FF3C-4AED-8772-2759121A3910}" dt="2023-09-14T17:38:02.497" v="3059" actId="20577"/>
          <ac:spMkLst>
            <pc:docMk/>
            <pc:sldMk cId="3810621212" sldId="269"/>
            <ac:spMk id="2" creationId="{C37F3C15-4EAC-41D7-9098-DCFFD5BED0D2}"/>
          </ac:spMkLst>
        </pc:spChg>
        <pc:spChg chg="mod">
          <ac:chgData name="Lennart Keller" userId="f5b96269-a306-4382-93d9-827cd03ffe50" providerId="ADAL" clId="{D98D0701-FF3C-4AED-8772-2759121A3910}" dt="2023-09-14T17:43:30.449" v="3280" actId="20577"/>
          <ac:spMkLst>
            <pc:docMk/>
            <pc:sldMk cId="3810621212" sldId="269"/>
            <ac:spMk id="3" creationId="{E6E0E54F-3BCB-4F97-B7D2-E11BE9F95DD8}"/>
          </ac:spMkLst>
        </pc:spChg>
        <pc:picChg chg="add mod">
          <ac:chgData name="Lennart Keller" userId="f5b96269-a306-4382-93d9-827cd03ffe50" providerId="ADAL" clId="{D98D0701-FF3C-4AED-8772-2759121A3910}" dt="2023-09-14T17:43:59.096" v="3286" actId="1076"/>
          <ac:picMkLst>
            <pc:docMk/>
            <pc:sldMk cId="3810621212" sldId="269"/>
            <ac:picMk id="5" creationId="{9CFAAF17-4BAC-43B3-AB5F-2A4D972FA948}"/>
          </ac:picMkLst>
        </pc:picChg>
      </pc:sldChg>
      <pc:sldChg chg="modSp new mod">
        <pc:chgData name="Lennart Keller" userId="f5b96269-a306-4382-93d9-827cd03ffe50" providerId="ADAL" clId="{D98D0701-FF3C-4AED-8772-2759121A3910}" dt="2023-09-14T18:08:46.066" v="3498" actId="20577"/>
        <pc:sldMkLst>
          <pc:docMk/>
          <pc:sldMk cId="709675972" sldId="270"/>
        </pc:sldMkLst>
        <pc:spChg chg="mod">
          <ac:chgData name="Lennart Keller" userId="f5b96269-a306-4382-93d9-827cd03ffe50" providerId="ADAL" clId="{D98D0701-FF3C-4AED-8772-2759121A3910}" dt="2023-09-14T17:57:26.211" v="3451" actId="313"/>
          <ac:spMkLst>
            <pc:docMk/>
            <pc:sldMk cId="709675972" sldId="270"/>
            <ac:spMk id="2" creationId="{7B1456B6-F70C-418B-B992-BA73C81AD323}"/>
          </ac:spMkLst>
        </pc:spChg>
        <pc:spChg chg="mod">
          <ac:chgData name="Lennart Keller" userId="f5b96269-a306-4382-93d9-827cd03ffe50" providerId="ADAL" clId="{D98D0701-FF3C-4AED-8772-2759121A3910}" dt="2023-09-14T18:08:46.066" v="3498" actId="20577"/>
          <ac:spMkLst>
            <pc:docMk/>
            <pc:sldMk cId="709675972" sldId="270"/>
            <ac:spMk id="3" creationId="{6090B7B7-8353-4FD2-8009-01FD34353E33}"/>
          </ac:spMkLst>
        </pc:spChg>
      </pc:sldChg>
      <pc:sldChg chg="modSp new mod">
        <pc:chgData name="Lennart Keller" userId="f5b96269-a306-4382-93d9-827cd03ffe50" providerId="ADAL" clId="{D98D0701-FF3C-4AED-8772-2759121A3910}" dt="2023-09-14T18:22:08.975" v="3655" actId="5793"/>
        <pc:sldMkLst>
          <pc:docMk/>
          <pc:sldMk cId="3474424868" sldId="271"/>
        </pc:sldMkLst>
        <pc:spChg chg="mod">
          <ac:chgData name="Lennart Keller" userId="f5b96269-a306-4382-93d9-827cd03ffe50" providerId="ADAL" clId="{D98D0701-FF3C-4AED-8772-2759121A3910}" dt="2023-09-14T18:21:59.551" v="3620" actId="20577"/>
          <ac:spMkLst>
            <pc:docMk/>
            <pc:sldMk cId="3474424868" sldId="271"/>
            <ac:spMk id="2" creationId="{90009391-7314-4BA3-9007-B8AAD1CA262F}"/>
          </ac:spMkLst>
        </pc:spChg>
        <pc:spChg chg="mod">
          <ac:chgData name="Lennart Keller" userId="f5b96269-a306-4382-93d9-827cd03ffe50" providerId="ADAL" clId="{D98D0701-FF3C-4AED-8772-2759121A3910}" dt="2023-09-14T18:22:08.975" v="3655" actId="5793"/>
          <ac:spMkLst>
            <pc:docMk/>
            <pc:sldMk cId="3474424868" sldId="271"/>
            <ac:spMk id="3" creationId="{562A31F4-EB31-4B77-9029-B14539E83F0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14-09-2023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14-09-2023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14-09-2023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14-09-2023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14-09-2023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14-09-2023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14-09-2023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14-09-2023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14-09-2023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14-09-2023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14-09-2023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14-09-2023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14-09-2023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CQatuQdQv4&amp;ab_channel=GeoHistor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nazistiske krig</a:t>
            </a:r>
          </a:p>
        </p:txBody>
      </p:sp>
      <p:sp>
        <p:nvSpPr>
          <p:cNvPr id="3" name="Undertitel 2"/>
          <p:cNvSpPr>
            <a:spLocks noGrp="1"/>
          </p:cNvSpPr>
          <p:nvPr>
            <p:ph type="subTitle" idx="1"/>
          </p:nvPr>
        </p:nvSpPr>
        <p:spPr/>
        <p:txBody>
          <a:bodyPr rtlCol="0"/>
          <a:lstStyle/>
          <a:p>
            <a:pPr rtl="0"/>
            <a:r>
              <a:rPr lang="da-DK" dirty="0"/>
              <a:t>Begyndelsen på 2.VK. Tysk udenrigspolitik. Opstart Holocaust.</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093D7E-1247-4011-95FD-107E154DDD6B}"/>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95C96B3-1A2C-4799-877B-2D259C4C95E2}"/>
              </a:ext>
            </a:extLst>
          </p:cNvPr>
          <p:cNvSpPr>
            <a:spLocks noGrp="1"/>
          </p:cNvSpPr>
          <p:nvPr>
            <p:ph idx="1"/>
          </p:nvPr>
        </p:nvSpPr>
        <p:spPr/>
        <p:txBody>
          <a:bodyPr/>
          <a:lstStyle/>
          <a:p>
            <a:r>
              <a:rPr lang="da-DK" dirty="0"/>
              <a:t>1) Den vigtigste pointe i forløbet</a:t>
            </a:r>
          </a:p>
          <a:p>
            <a:r>
              <a:rPr lang="da-DK" dirty="0"/>
              <a:t>2) Repetition af </a:t>
            </a:r>
            <a:r>
              <a:rPr lang="da-DK" dirty="0" err="1"/>
              <a:t>Nürenberg</a:t>
            </a:r>
            <a:r>
              <a:rPr lang="da-DK" dirty="0"/>
              <a:t>-lovene</a:t>
            </a:r>
          </a:p>
          <a:p>
            <a:r>
              <a:rPr lang="da-DK" dirty="0"/>
              <a:t>3) Tysklands udenrigspolitik &amp; optakt til 2.VK  </a:t>
            </a:r>
          </a:p>
          <a:p>
            <a:r>
              <a:rPr lang="da-DK" dirty="0"/>
              <a:t>4) Kort </a:t>
            </a:r>
            <a:r>
              <a:rPr lang="da-DK" dirty="0" err="1"/>
              <a:t>Youtube</a:t>
            </a:r>
            <a:r>
              <a:rPr lang="da-DK" dirty="0"/>
              <a:t>-klip</a:t>
            </a:r>
          </a:p>
          <a:p>
            <a:r>
              <a:rPr lang="da-DK" dirty="0"/>
              <a:t>5) Opstart Holocaust</a:t>
            </a:r>
          </a:p>
          <a:p>
            <a:endParaRPr lang="da-DK" dirty="0"/>
          </a:p>
        </p:txBody>
      </p:sp>
    </p:spTree>
    <p:extLst>
      <p:ext uri="{BB962C8B-B14F-4D97-AF65-F5344CB8AC3E}">
        <p14:creationId xmlns:p14="http://schemas.microsoft.com/office/powerpoint/2010/main" val="76488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9E7470-9E4E-4BC2-9D6B-7915877F2838}"/>
              </a:ext>
            </a:extLst>
          </p:cNvPr>
          <p:cNvSpPr>
            <a:spLocks noGrp="1"/>
          </p:cNvSpPr>
          <p:nvPr>
            <p:ph type="title"/>
          </p:nvPr>
        </p:nvSpPr>
        <p:spPr/>
        <p:txBody>
          <a:bodyPr/>
          <a:lstStyle/>
          <a:p>
            <a:pPr algn="ctr"/>
            <a:r>
              <a:rPr lang="da-DK" dirty="0"/>
              <a:t>Den </a:t>
            </a:r>
            <a:r>
              <a:rPr lang="da-DK" b="1" u="sng" dirty="0"/>
              <a:t>vigtigste</a:t>
            </a:r>
            <a:r>
              <a:rPr lang="da-DK" dirty="0"/>
              <a:t> pointe</a:t>
            </a:r>
          </a:p>
        </p:txBody>
      </p:sp>
      <p:sp>
        <p:nvSpPr>
          <p:cNvPr id="3" name="Pladsholder til indhold 2">
            <a:extLst>
              <a:ext uri="{FF2B5EF4-FFF2-40B4-BE49-F238E27FC236}">
                <a16:creationId xmlns:a16="http://schemas.microsoft.com/office/drawing/2014/main" id="{4DE6EFD2-859C-42F9-9C2A-98B9CA43897A}"/>
              </a:ext>
            </a:extLst>
          </p:cNvPr>
          <p:cNvSpPr>
            <a:spLocks noGrp="1"/>
          </p:cNvSpPr>
          <p:nvPr>
            <p:ph idx="1"/>
          </p:nvPr>
        </p:nvSpPr>
        <p:spPr/>
        <p:txBody>
          <a:bodyPr/>
          <a:lstStyle/>
          <a:p>
            <a:endParaRPr lang="da-DK" dirty="0"/>
          </a:p>
          <a:p>
            <a:endParaRPr lang="da-DK" dirty="0"/>
          </a:p>
          <a:p>
            <a:endParaRPr lang="da-DK" dirty="0"/>
          </a:p>
          <a:p>
            <a:r>
              <a:rPr lang="da-DK" dirty="0"/>
              <a:t>Historie er jo alt og dermed også ingenting, men hvad er den ene vigtigste ting vi skal huske indtil videre?</a:t>
            </a:r>
          </a:p>
        </p:txBody>
      </p:sp>
    </p:spTree>
    <p:extLst>
      <p:ext uri="{BB962C8B-B14F-4D97-AF65-F5344CB8AC3E}">
        <p14:creationId xmlns:p14="http://schemas.microsoft.com/office/powerpoint/2010/main" val="2989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009391-7314-4BA3-9007-B8AAD1CA262F}"/>
              </a:ext>
            </a:extLst>
          </p:cNvPr>
          <p:cNvSpPr>
            <a:spLocks noGrp="1"/>
          </p:cNvSpPr>
          <p:nvPr>
            <p:ph type="title"/>
          </p:nvPr>
        </p:nvSpPr>
        <p:spPr/>
        <p:txBody>
          <a:bodyPr/>
          <a:lstStyle/>
          <a:p>
            <a:pPr algn="ctr"/>
            <a:r>
              <a:rPr lang="da-DK" dirty="0" err="1"/>
              <a:t>Nürenberg</a:t>
            </a:r>
            <a:r>
              <a:rPr lang="da-DK" dirty="0"/>
              <a:t>-lovene</a:t>
            </a:r>
          </a:p>
        </p:txBody>
      </p:sp>
      <p:sp>
        <p:nvSpPr>
          <p:cNvPr id="3" name="Pladsholder til indhold 2">
            <a:extLst>
              <a:ext uri="{FF2B5EF4-FFF2-40B4-BE49-F238E27FC236}">
                <a16:creationId xmlns:a16="http://schemas.microsoft.com/office/drawing/2014/main" id="{562A31F4-EB31-4B77-9029-B14539E83F04}"/>
              </a:ext>
            </a:extLst>
          </p:cNvPr>
          <p:cNvSpPr>
            <a:spLocks noGrp="1"/>
          </p:cNvSpPr>
          <p:nvPr>
            <p:ph idx="1"/>
          </p:nvPr>
        </p:nvSpPr>
        <p:spPr/>
        <p:txBody>
          <a:bodyPr/>
          <a:lstStyle/>
          <a:p>
            <a:r>
              <a:rPr lang="da-DK" dirty="0"/>
              <a:t>Vi læser lige højt. Hvem vil?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347442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4F239-6E7A-4FF5-AC5D-29CA346C3156}"/>
              </a:ext>
            </a:extLst>
          </p:cNvPr>
          <p:cNvSpPr>
            <a:spLocks noGrp="1"/>
          </p:cNvSpPr>
          <p:nvPr>
            <p:ph type="title"/>
          </p:nvPr>
        </p:nvSpPr>
        <p:spPr/>
        <p:txBody>
          <a:bodyPr/>
          <a:lstStyle/>
          <a:p>
            <a:pPr algn="ctr"/>
            <a:r>
              <a:rPr lang="da-DK" dirty="0"/>
              <a:t>Det skal vi vide efter i dag</a:t>
            </a:r>
          </a:p>
        </p:txBody>
      </p:sp>
      <p:sp>
        <p:nvSpPr>
          <p:cNvPr id="3" name="Pladsholder til indhold 2">
            <a:extLst>
              <a:ext uri="{FF2B5EF4-FFF2-40B4-BE49-F238E27FC236}">
                <a16:creationId xmlns:a16="http://schemas.microsoft.com/office/drawing/2014/main" id="{2C44802F-C0B2-42F8-9C49-E6C7CC6A10C2}"/>
              </a:ext>
            </a:extLst>
          </p:cNvPr>
          <p:cNvSpPr>
            <a:spLocks noGrp="1"/>
          </p:cNvSpPr>
          <p:nvPr>
            <p:ph idx="1"/>
          </p:nvPr>
        </p:nvSpPr>
        <p:spPr/>
        <p:txBody>
          <a:bodyPr/>
          <a:lstStyle/>
          <a:p>
            <a:r>
              <a:rPr lang="da-DK" dirty="0"/>
              <a:t>Tysklands invasion af Polen starter 2. Verdenskrig</a:t>
            </a:r>
          </a:p>
          <a:p>
            <a:r>
              <a:rPr lang="da-DK" dirty="0"/>
              <a:t>Molotov-</a:t>
            </a:r>
            <a:r>
              <a:rPr lang="da-DK" dirty="0" err="1"/>
              <a:t>Ribbentrop</a:t>
            </a:r>
            <a:r>
              <a:rPr lang="da-DK" dirty="0"/>
              <a:t> pagten er afgørende for Tysklands udenrigspolitik</a:t>
            </a:r>
          </a:p>
          <a:p>
            <a:r>
              <a:rPr lang="da-DK" dirty="0"/>
              <a:t>Tyskland får nye venner i Italien og Japan</a:t>
            </a:r>
          </a:p>
          <a:p>
            <a:r>
              <a:rPr lang="da-DK" dirty="0" err="1"/>
              <a:t>Lebensraum</a:t>
            </a:r>
            <a:r>
              <a:rPr lang="da-DK" dirty="0"/>
              <a:t> er et vigtigt begreb for at forstå Nazisternes udenrigspolitik</a:t>
            </a:r>
          </a:p>
          <a:p>
            <a:r>
              <a:rPr lang="da-DK" dirty="0"/>
              <a:t>Holocaust er betegnelsen for det enorme folkedrab nazisterne udførte under 2.VK</a:t>
            </a:r>
          </a:p>
        </p:txBody>
      </p:sp>
    </p:spTree>
    <p:extLst>
      <p:ext uri="{BB962C8B-B14F-4D97-AF65-F5344CB8AC3E}">
        <p14:creationId xmlns:p14="http://schemas.microsoft.com/office/powerpoint/2010/main" val="40172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2C2F4B-BB1E-4662-AB7C-A06F8785196B}"/>
              </a:ext>
            </a:extLst>
          </p:cNvPr>
          <p:cNvSpPr>
            <a:spLocks noGrp="1"/>
          </p:cNvSpPr>
          <p:nvPr>
            <p:ph type="title"/>
          </p:nvPr>
        </p:nvSpPr>
        <p:spPr/>
        <p:txBody>
          <a:bodyPr/>
          <a:lstStyle/>
          <a:p>
            <a:pPr algn="ctr"/>
            <a:r>
              <a:rPr lang="da-DK" dirty="0"/>
              <a:t>Tysk udenrigspolitik</a:t>
            </a:r>
          </a:p>
        </p:txBody>
      </p:sp>
      <p:sp>
        <p:nvSpPr>
          <p:cNvPr id="3" name="Pladsholder til indhold 2">
            <a:extLst>
              <a:ext uri="{FF2B5EF4-FFF2-40B4-BE49-F238E27FC236}">
                <a16:creationId xmlns:a16="http://schemas.microsoft.com/office/drawing/2014/main" id="{601A2F7B-9B90-46E6-8044-595BD1C4A508}"/>
              </a:ext>
            </a:extLst>
          </p:cNvPr>
          <p:cNvSpPr>
            <a:spLocks noGrp="1"/>
          </p:cNvSpPr>
          <p:nvPr>
            <p:ph idx="1"/>
          </p:nvPr>
        </p:nvSpPr>
        <p:spPr/>
        <p:txBody>
          <a:bodyPr/>
          <a:lstStyle/>
          <a:p>
            <a:pPr algn="l"/>
            <a:r>
              <a:rPr lang="da-DK" dirty="0"/>
              <a:t>Efter magtovertagelsen i 1933 blev den tyske udenrigspolitik bestemt af tre mål, der alle havde til formål at skabe et nyt Stortyskland, og som indebar anvendelsen af militær magt:</a:t>
            </a:r>
          </a:p>
          <a:p>
            <a:pPr marL="45720" indent="0" algn="l">
              <a:buNone/>
            </a:pPr>
            <a:endParaRPr lang="da-DK" dirty="0"/>
          </a:p>
          <a:p>
            <a:pPr algn="l">
              <a:buFont typeface="+mj-lt"/>
              <a:buAutoNum type="arabicPeriod"/>
            </a:pPr>
            <a:r>
              <a:rPr lang="da-DK" dirty="0"/>
              <a:t>Ophævelse af Versaillestraktaten</a:t>
            </a:r>
          </a:p>
          <a:p>
            <a:pPr algn="l">
              <a:buFont typeface="+mj-lt"/>
              <a:buAutoNum type="arabicPeriod"/>
            </a:pPr>
            <a:r>
              <a:rPr lang="da-DK" dirty="0"/>
              <a:t>Samling af alle tyskere i et Stortyskland</a:t>
            </a:r>
          </a:p>
          <a:p>
            <a:pPr algn="l">
              <a:buFont typeface="+mj-lt"/>
              <a:buAutoNum type="arabicPeriod"/>
            </a:pPr>
            <a:r>
              <a:rPr lang="da-DK" dirty="0"/>
              <a:t>Udvidelse af tysk interesseområde i Østeuropa.</a:t>
            </a:r>
          </a:p>
          <a:p>
            <a:endParaRPr lang="da-DK" dirty="0"/>
          </a:p>
        </p:txBody>
      </p:sp>
    </p:spTree>
    <p:extLst>
      <p:ext uri="{BB962C8B-B14F-4D97-AF65-F5344CB8AC3E}">
        <p14:creationId xmlns:p14="http://schemas.microsoft.com/office/powerpoint/2010/main" val="18170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42918C-7808-4DA3-B0FB-6A4CFC597478}"/>
              </a:ext>
            </a:extLst>
          </p:cNvPr>
          <p:cNvSpPr>
            <a:spLocks noGrp="1"/>
          </p:cNvSpPr>
          <p:nvPr>
            <p:ph type="title"/>
          </p:nvPr>
        </p:nvSpPr>
        <p:spPr/>
        <p:txBody>
          <a:bodyPr/>
          <a:lstStyle/>
          <a:p>
            <a:pPr algn="ctr"/>
            <a:r>
              <a:rPr lang="da-DK" dirty="0"/>
              <a:t>Hvor er vi kommet til?</a:t>
            </a:r>
          </a:p>
        </p:txBody>
      </p:sp>
      <p:sp>
        <p:nvSpPr>
          <p:cNvPr id="3" name="Pladsholder til indhold 2">
            <a:extLst>
              <a:ext uri="{FF2B5EF4-FFF2-40B4-BE49-F238E27FC236}">
                <a16:creationId xmlns:a16="http://schemas.microsoft.com/office/drawing/2014/main" id="{FBDAEF90-C844-4C6A-B31E-60CDEDAD8063}"/>
              </a:ext>
            </a:extLst>
          </p:cNvPr>
          <p:cNvSpPr>
            <a:spLocks noGrp="1"/>
          </p:cNvSpPr>
          <p:nvPr>
            <p:ph idx="1"/>
          </p:nvPr>
        </p:nvSpPr>
        <p:spPr/>
        <p:txBody>
          <a:bodyPr/>
          <a:lstStyle/>
          <a:p>
            <a:endParaRPr lang="da-DK" dirty="0"/>
          </a:p>
        </p:txBody>
      </p:sp>
      <p:pic>
        <p:nvPicPr>
          <p:cNvPr id="5" name="Billede 4" descr="Et billede, der indeholder tekst, kort, atlas&#10;&#10;Automatisk genereret beskrivelse">
            <a:extLst>
              <a:ext uri="{FF2B5EF4-FFF2-40B4-BE49-F238E27FC236}">
                <a16:creationId xmlns:a16="http://schemas.microsoft.com/office/drawing/2014/main" id="{B89A7315-FA5D-4099-B672-0C21FEE88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988" y="1528580"/>
            <a:ext cx="7785716" cy="5329420"/>
          </a:xfrm>
          <a:prstGeom prst="rect">
            <a:avLst/>
          </a:prstGeom>
        </p:spPr>
      </p:pic>
    </p:spTree>
    <p:extLst>
      <p:ext uri="{BB962C8B-B14F-4D97-AF65-F5344CB8AC3E}">
        <p14:creationId xmlns:p14="http://schemas.microsoft.com/office/powerpoint/2010/main" val="100700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82E12E-F4ED-4F1C-863D-9BC56299F6B6}"/>
              </a:ext>
            </a:extLst>
          </p:cNvPr>
          <p:cNvSpPr>
            <a:spLocks noGrp="1"/>
          </p:cNvSpPr>
          <p:nvPr>
            <p:ph type="title"/>
          </p:nvPr>
        </p:nvSpPr>
        <p:spPr/>
        <p:txBody>
          <a:bodyPr/>
          <a:lstStyle/>
          <a:p>
            <a:pPr algn="ctr"/>
            <a:r>
              <a:rPr lang="da-DK" dirty="0"/>
              <a:t>Tysklands udenrigspolitik</a:t>
            </a:r>
          </a:p>
        </p:txBody>
      </p:sp>
      <p:sp>
        <p:nvSpPr>
          <p:cNvPr id="3" name="Pladsholder til indhold 2">
            <a:extLst>
              <a:ext uri="{FF2B5EF4-FFF2-40B4-BE49-F238E27FC236}">
                <a16:creationId xmlns:a16="http://schemas.microsoft.com/office/drawing/2014/main" id="{9F36B4FC-DCF3-4C01-AABE-5DA11498AC79}"/>
              </a:ext>
            </a:extLst>
          </p:cNvPr>
          <p:cNvSpPr>
            <a:spLocks noGrp="1"/>
          </p:cNvSpPr>
          <p:nvPr>
            <p:ph idx="1"/>
          </p:nvPr>
        </p:nvSpPr>
        <p:spPr/>
        <p:txBody>
          <a:bodyPr/>
          <a:lstStyle/>
          <a:p>
            <a:r>
              <a:rPr lang="da-DK" dirty="0"/>
              <a:t>1936: Tyskland indgår en alliance med Italien</a:t>
            </a:r>
          </a:p>
          <a:p>
            <a:pPr lvl="1"/>
            <a:r>
              <a:rPr lang="da-DK" dirty="0"/>
              <a:t>Italien er ledet af den fascistiske Benito Mussolini</a:t>
            </a:r>
          </a:p>
          <a:p>
            <a:pPr lvl="1"/>
            <a:r>
              <a:rPr lang="da-DK" dirty="0"/>
              <a:t>Fascisme minder en del om nazisme</a:t>
            </a:r>
          </a:p>
          <a:p>
            <a:r>
              <a:rPr lang="da-DK" dirty="0"/>
              <a:t>Tyskland allierer sig med Japan på samme tid</a:t>
            </a:r>
          </a:p>
          <a:p>
            <a:pPr lvl="1"/>
            <a:r>
              <a:rPr lang="da-DK" dirty="0"/>
              <a:t>Japan vil gerne være stormagt i Asien og udfordre Ruslands dominans</a:t>
            </a:r>
          </a:p>
          <a:p>
            <a:r>
              <a:rPr lang="da-DK" dirty="0"/>
              <a:t>Tyskland oprettet </a:t>
            </a:r>
            <a:r>
              <a:rPr lang="da-DK" dirty="0" err="1"/>
              <a:t>Antikominternpagten</a:t>
            </a:r>
            <a:r>
              <a:rPr lang="da-DK" dirty="0"/>
              <a:t> sammen med disse lande. Formålet er at bekæmpe kommunisme rundt om i verden.</a:t>
            </a:r>
          </a:p>
          <a:p>
            <a:endParaRPr lang="da-DK" dirty="0"/>
          </a:p>
        </p:txBody>
      </p:sp>
    </p:spTree>
    <p:extLst>
      <p:ext uri="{BB962C8B-B14F-4D97-AF65-F5344CB8AC3E}">
        <p14:creationId xmlns:p14="http://schemas.microsoft.com/office/powerpoint/2010/main" val="59620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DACFB-8D6A-40D7-9C41-2DB9CE2F620E}"/>
              </a:ext>
            </a:extLst>
          </p:cNvPr>
          <p:cNvSpPr>
            <a:spLocks noGrp="1"/>
          </p:cNvSpPr>
          <p:nvPr>
            <p:ph type="title"/>
          </p:nvPr>
        </p:nvSpPr>
        <p:spPr/>
        <p:txBody>
          <a:bodyPr/>
          <a:lstStyle/>
          <a:p>
            <a:pPr algn="ctr"/>
            <a:r>
              <a:rPr lang="da-DK" dirty="0"/>
              <a:t>Tysklands udenrigspolitik</a:t>
            </a:r>
          </a:p>
        </p:txBody>
      </p:sp>
      <p:sp>
        <p:nvSpPr>
          <p:cNvPr id="3" name="Pladsholder til indhold 2">
            <a:extLst>
              <a:ext uri="{FF2B5EF4-FFF2-40B4-BE49-F238E27FC236}">
                <a16:creationId xmlns:a16="http://schemas.microsoft.com/office/drawing/2014/main" id="{C9F1B28E-4D5F-4BED-BAD3-8DC5F676B27C}"/>
              </a:ext>
            </a:extLst>
          </p:cNvPr>
          <p:cNvSpPr>
            <a:spLocks noGrp="1"/>
          </p:cNvSpPr>
          <p:nvPr>
            <p:ph sz="half" idx="1"/>
          </p:nvPr>
        </p:nvSpPr>
        <p:spPr/>
        <p:txBody>
          <a:bodyPr>
            <a:normAutofit fontScale="92500" lnSpcReduction="10000"/>
          </a:bodyPr>
          <a:lstStyle/>
          <a:p>
            <a:r>
              <a:rPr lang="da-DK" dirty="0"/>
              <a:t>Efter indlemmelsen af Østrig begynder Storbritannien og Frankrig at blive nervøse for hvordan tingene skal udvikle sig.</a:t>
            </a:r>
          </a:p>
          <a:p>
            <a:r>
              <a:rPr lang="da-DK" dirty="0"/>
              <a:t>Tyskland vil nu indlemme </a:t>
            </a:r>
            <a:r>
              <a:rPr lang="da-DK" dirty="0" err="1"/>
              <a:t>Sudeterland</a:t>
            </a:r>
            <a:r>
              <a:rPr lang="da-DK" dirty="0"/>
              <a:t> (4) i sit rige</a:t>
            </a:r>
          </a:p>
          <a:p>
            <a:r>
              <a:rPr lang="da-DK" dirty="0"/>
              <a:t>Frankrig og Storbritannien accepterer modvilligt – ”München aftalen”</a:t>
            </a:r>
          </a:p>
          <a:p>
            <a:r>
              <a:rPr lang="da-DK" dirty="0"/>
              <a:t>Chamberlain kommer hjem og erklærer ”Jeg har skabt fred i vore tid” </a:t>
            </a:r>
            <a:r>
              <a:rPr lang="da-DK" dirty="0">
                <a:sym typeface="Wingdings" panose="05000000000000000000" pitchFamily="2" charset="2"/>
              </a:rPr>
              <a:t> Av av av </a:t>
            </a:r>
            <a:endParaRPr lang="da-DK" dirty="0"/>
          </a:p>
          <a:p>
            <a:endParaRPr lang="da-DK" dirty="0"/>
          </a:p>
        </p:txBody>
      </p:sp>
      <p:pic>
        <p:nvPicPr>
          <p:cNvPr id="5" name="Pladsholder til indhold 4" descr="Et billede, der indeholder tekst, kort, atlas&#10;&#10;Automatisk genereret beskrivelse">
            <a:extLst>
              <a:ext uri="{FF2B5EF4-FFF2-40B4-BE49-F238E27FC236}">
                <a16:creationId xmlns:a16="http://schemas.microsoft.com/office/drawing/2014/main" id="{95C8A5A1-830B-444E-9FA5-3C515A6E51F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62688" y="2060848"/>
            <a:ext cx="5187888" cy="3551174"/>
          </a:xfrm>
          <a:prstGeom prst="rect">
            <a:avLst/>
          </a:prstGeom>
        </p:spPr>
      </p:pic>
    </p:spTree>
    <p:extLst>
      <p:ext uri="{BB962C8B-B14F-4D97-AF65-F5344CB8AC3E}">
        <p14:creationId xmlns:p14="http://schemas.microsoft.com/office/powerpoint/2010/main" val="421087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892F6A-E196-41B7-AC98-2A5A89E4DB83}"/>
              </a:ext>
            </a:extLst>
          </p:cNvPr>
          <p:cNvSpPr>
            <a:spLocks noGrp="1"/>
          </p:cNvSpPr>
          <p:nvPr>
            <p:ph type="title"/>
          </p:nvPr>
        </p:nvSpPr>
        <p:spPr/>
        <p:txBody>
          <a:bodyPr/>
          <a:lstStyle/>
          <a:p>
            <a:pPr algn="ctr"/>
            <a:r>
              <a:rPr lang="da-DK" dirty="0"/>
              <a:t>Molotov- </a:t>
            </a:r>
            <a:r>
              <a:rPr lang="da-DK" dirty="0" err="1"/>
              <a:t>Ribbentrop</a:t>
            </a:r>
            <a:r>
              <a:rPr lang="da-DK" dirty="0"/>
              <a:t> pagten</a:t>
            </a:r>
          </a:p>
        </p:txBody>
      </p:sp>
      <p:sp>
        <p:nvSpPr>
          <p:cNvPr id="3" name="Pladsholder til indhold 2">
            <a:extLst>
              <a:ext uri="{FF2B5EF4-FFF2-40B4-BE49-F238E27FC236}">
                <a16:creationId xmlns:a16="http://schemas.microsoft.com/office/drawing/2014/main" id="{B41F8B72-B887-4236-B9A6-9BB802DA8A41}"/>
              </a:ext>
            </a:extLst>
          </p:cNvPr>
          <p:cNvSpPr>
            <a:spLocks noGrp="1"/>
          </p:cNvSpPr>
          <p:nvPr>
            <p:ph idx="1"/>
          </p:nvPr>
        </p:nvSpPr>
        <p:spPr/>
        <p:txBody>
          <a:bodyPr/>
          <a:lstStyle/>
          <a:p>
            <a:r>
              <a:rPr lang="da-DK" dirty="0"/>
              <a:t>D. 23 august 1939 sker der noget overraskende</a:t>
            </a:r>
          </a:p>
          <a:p>
            <a:r>
              <a:rPr lang="da-DK" dirty="0"/>
              <a:t>Tyskland og Sovjetunionen indgår en ikke-angrebspagt (De var jo ellers modstandere)</a:t>
            </a:r>
          </a:p>
          <a:p>
            <a:r>
              <a:rPr lang="da-DK" dirty="0"/>
              <a:t>I en hemmelig tillægsaftale blev Østeuropa delt mellem de to stormagter. Hermed var vejen banet for et tysk angreb på Polen.</a:t>
            </a:r>
          </a:p>
          <a:p>
            <a:r>
              <a:rPr lang="da-DK" dirty="0"/>
              <a:t>Sovjetunionen var nervøse for Tysklands militære styrke og ville derfor lave denne aftale</a:t>
            </a:r>
          </a:p>
          <a:p>
            <a:r>
              <a:rPr lang="da-DK" dirty="0"/>
              <a:t>Læg mærke til hvordan punkterne i udenrigspolitikken stille og roligt bliver klaret af nazisterne. </a:t>
            </a:r>
          </a:p>
          <a:p>
            <a:endParaRPr lang="da-DK" dirty="0"/>
          </a:p>
        </p:txBody>
      </p:sp>
    </p:spTree>
    <p:extLst>
      <p:ext uri="{BB962C8B-B14F-4D97-AF65-F5344CB8AC3E}">
        <p14:creationId xmlns:p14="http://schemas.microsoft.com/office/powerpoint/2010/main" val="3448537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BB1FA1-3D95-43F9-91B3-8660CF8D67BD}"/>
              </a:ext>
            </a:extLst>
          </p:cNvPr>
          <p:cNvSpPr>
            <a:spLocks noGrp="1"/>
          </p:cNvSpPr>
          <p:nvPr>
            <p:ph type="title"/>
          </p:nvPr>
        </p:nvSpPr>
        <p:spPr/>
        <p:txBody>
          <a:bodyPr/>
          <a:lstStyle/>
          <a:p>
            <a:pPr algn="ctr"/>
            <a:r>
              <a:rPr lang="da-DK" dirty="0"/>
              <a:t>1. September 1939</a:t>
            </a:r>
          </a:p>
        </p:txBody>
      </p:sp>
      <p:sp>
        <p:nvSpPr>
          <p:cNvPr id="3" name="Pladsholder til indhold 2">
            <a:extLst>
              <a:ext uri="{FF2B5EF4-FFF2-40B4-BE49-F238E27FC236}">
                <a16:creationId xmlns:a16="http://schemas.microsoft.com/office/drawing/2014/main" id="{B73DAB07-58D7-4914-82DA-0CB8A5177E1C}"/>
              </a:ext>
            </a:extLst>
          </p:cNvPr>
          <p:cNvSpPr>
            <a:spLocks noGrp="1"/>
          </p:cNvSpPr>
          <p:nvPr>
            <p:ph idx="1"/>
          </p:nvPr>
        </p:nvSpPr>
        <p:spPr/>
        <p:txBody>
          <a:bodyPr>
            <a:normAutofit lnSpcReduction="10000"/>
          </a:bodyPr>
          <a:lstStyle/>
          <a:p>
            <a:r>
              <a:rPr lang="da-DK" dirty="0"/>
              <a:t>Frankrig og Storbritannien gør det klart overfor Tyskland at hvis de invaderer Polen er det en rød grænse der overskrides og så må de erklære Tyskland krig.</a:t>
            </a:r>
          </a:p>
          <a:p>
            <a:r>
              <a:rPr lang="da-DK" dirty="0"/>
              <a:t>De stiller som garanti for den polske befolkning, at de vil forsvare dem.</a:t>
            </a:r>
          </a:p>
          <a:p>
            <a:r>
              <a:rPr lang="da-DK" dirty="0"/>
              <a:t>Om morgenen den 1. september 1939 angreb 61 tyske divisioner med 1,5 millioner soldater, 2.500 kampvogne og 2.000 fly Polen. Da Frankrig og Storbritannien to dage efter erklærede Tyskland krig, var anden verdenskrig startet – den største krig i verdenshistorien.</a:t>
            </a:r>
          </a:p>
          <a:p>
            <a:r>
              <a:rPr lang="da-DK" dirty="0"/>
              <a:t>Tyskland påstod det var Polen der startede (Løgn)</a:t>
            </a:r>
          </a:p>
        </p:txBody>
      </p:sp>
    </p:spTree>
    <p:extLst>
      <p:ext uri="{BB962C8B-B14F-4D97-AF65-F5344CB8AC3E}">
        <p14:creationId xmlns:p14="http://schemas.microsoft.com/office/powerpoint/2010/main" val="185818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502D54-6B17-4A53-A3D3-83A2AAF51707}"/>
              </a:ext>
            </a:extLst>
          </p:cNvPr>
          <p:cNvSpPr>
            <a:spLocks noGrp="1"/>
          </p:cNvSpPr>
          <p:nvPr>
            <p:ph type="title"/>
          </p:nvPr>
        </p:nvSpPr>
        <p:spPr/>
        <p:txBody>
          <a:bodyPr/>
          <a:lstStyle/>
          <a:p>
            <a:pPr algn="ctr"/>
            <a:r>
              <a:rPr lang="da-DK" dirty="0"/>
              <a:t>NU som animeret film</a:t>
            </a:r>
          </a:p>
        </p:txBody>
      </p:sp>
      <p:sp>
        <p:nvSpPr>
          <p:cNvPr id="3" name="Pladsholder til indhold 2">
            <a:extLst>
              <a:ext uri="{FF2B5EF4-FFF2-40B4-BE49-F238E27FC236}">
                <a16:creationId xmlns:a16="http://schemas.microsoft.com/office/drawing/2014/main" id="{7D3B9A72-DB04-4757-ACD5-FD15FF44CEC1}"/>
              </a:ext>
            </a:extLst>
          </p:cNvPr>
          <p:cNvSpPr>
            <a:spLocks noGrp="1"/>
          </p:cNvSpPr>
          <p:nvPr>
            <p:ph idx="1"/>
          </p:nvPr>
        </p:nvSpPr>
        <p:spPr/>
        <p:txBody>
          <a:bodyPr/>
          <a:lstStyle/>
          <a:p>
            <a:r>
              <a:rPr lang="da-DK" dirty="0">
                <a:hlinkClick r:id="rId2"/>
              </a:rPr>
              <a:t>https://www.youtube.com/watch?v=-CQatuQdQv4&amp;ab_channel=GeoHistory</a:t>
            </a:r>
            <a:endParaRPr lang="da-DK" dirty="0"/>
          </a:p>
          <a:p>
            <a:endParaRPr lang="da-DK" dirty="0"/>
          </a:p>
          <a:p>
            <a:r>
              <a:rPr lang="da-DK" dirty="0"/>
              <a:t>Vi ser de første 8.53 i dag, men ser videre senere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6990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53840-6F6C-41BE-AE5F-668AD4F12C6B}"/>
              </a:ext>
            </a:extLst>
          </p:cNvPr>
          <p:cNvSpPr>
            <a:spLocks noGrp="1"/>
          </p:cNvSpPr>
          <p:nvPr>
            <p:ph type="title"/>
          </p:nvPr>
        </p:nvSpPr>
        <p:spPr/>
        <p:txBody>
          <a:bodyPr/>
          <a:lstStyle/>
          <a:p>
            <a:pPr algn="ctr"/>
            <a:r>
              <a:rPr lang="da-DK" dirty="0" err="1"/>
              <a:t>Lebensraum</a:t>
            </a:r>
            <a:endParaRPr lang="da-DK" dirty="0"/>
          </a:p>
        </p:txBody>
      </p:sp>
      <p:sp>
        <p:nvSpPr>
          <p:cNvPr id="3" name="Pladsholder til indhold 2">
            <a:extLst>
              <a:ext uri="{FF2B5EF4-FFF2-40B4-BE49-F238E27FC236}">
                <a16:creationId xmlns:a16="http://schemas.microsoft.com/office/drawing/2014/main" id="{6F84431A-1629-4C43-98FD-FEE210670A5B}"/>
              </a:ext>
            </a:extLst>
          </p:cNvPr>
          <p:cNvSpPr>
            <a:spLocks noGrp="1"/>
          </p:cNvSpPr>
          <p:nvPr>
            <p:ph idx="1"/>
          </p:nvPr>
        </p:nvSpPr>
        <p:spPr/>
        <p:txBody>
          <a:bodyPr>
            <a:normAutofit/>
          </a:bodyPr>
          <a:lstStyle/>
          <a:p>
            <a:r>
              <a:rPr lang="da-DK" dirty="0"/>
              <a:t>Tyskerne skulle have livsrum og leve frit fra andre underlegne racer og folk med handicap eller andet der afveg fra ”normalen”</a:t>
            </a:r>
          </a:p>
          <a:p>
            <a:r>
              <a:rPr lang="da-DK" dirty="0"/>
              <a:t>De havde sågar en ide om at etablere et jødereservat i Madagaskar</a:t>
            </a:r>
          </a:p>
          <a:p>
            <a:r>
              <a:rPr lang="da-DK" dirty="0"/>
              <a:t>I stedet blev yderområderne i Østeuropa (primært Polen) som Tyskland besatte under krigen gjort til regulere drabsfabrikker, hvor det største folkemord i verdenshistorien fandt sted.</a:t>
            </a:r>
          </a:p>
          <a:p>
            <a:r>
              <a:rPr lang="da-DK" dirty="0"/>
              <a:t>Kæmpe anbefaling herfra: Drabsfabrikkerne, podcast. Mikkel Anderson. </a:t>
            </a:r>
          </a:p>
          <a:p>
            <a:endParaRPr lang="da-DK" dirty="0"/>
          </a:p>
          <a:p>
            <a:endParaRPr lang="da-DK" dirty="0"/>
          </a:p>
          <a:p>
            <a:pPr marL="45720" indent="0">
              <a:buNone/>
            </a:pPr>
            <a:endParaRPr lang="da-DK" dirty="0"/>
          </a:p>
        </p:txBody>
      </p:sp>
    </p:spTree>
    <p:extLst>
      <p:ext uri="{BB962C8B-B14F-4D97-AF65-F5344CB8AC3E}">
        <p14:creationId xmlns:p14="http://schemas.microsoft.com/office/powerpoint/2010/main" val="230085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B319707F-8DDC-43C7-9B42-DA881F3118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4012" y="1124744"/>
            <a:ext cx="6657155" cy="5221667"/>
          </a:xfrm>
          <a:prstGeom prst="rect">
            <a:avLst/>
          </a:prstGeom>
        </p:spPr>
      </p:pic>
    </p:spTree>
    <p:extLst>
      <p:ext uri="{BB962C8B-B14F-4D97-AF65-F5344CB8AC3E}">
        <p14:creationId xmlns:p14="http://schemas.microsoft.com/office/powerpoint/2010/main" val="86771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7F3C15-4EAC-41D7-9098-DCFFD5BED0D2}"/>
              </a:ext>
            </a:extLst>
          </p:cNvPr>
          <p:cNvSpPr>
            <a:spLocks noGrp="1"/>
          </p:cNvSpPr>
          <p:nvPr>
            <p:ph type="title"/>
          </p:nvPr>
        </p:nvSpPr>
        <p:spPr/>
        <p:txBody>
          <a:bodyPr/>
          <a:lstStyle/>
          <a:p>
            <a:pPr algn="ctr"/>
            <a:r>
              <a:rPr lang="da-DK" dirty="0"/>
              <a:t>Opstart Holocaust</a:t>
            </a:r>
          </a:p>
        </p:txBody>
      </p:sp>
      <p:sp>
        <p:nvSpPr>
          <p:cNvPr id="3" name="Pladsholder til indhold 2">
            <a:extLst>
              <a:ext uri="{FF2B5EF4-FFF2-40B4-BE49-F238E27FC236}">
                <a16:creationId xmlns:a16="http://schemas.microsoft.com/office/drawing/2014/main" id="{E6E0E54F-3BCB-4F97-B7D2-E11BE9F95DD8}"/>
              </a:ext>
            </a:extLst>
          </p:cNvPr>
          <p:cNvSpPr>
            <a:spLocks noGrp="1"/>
          </p:cNvSpPr>
          <p:nvPr>
            <p:ph idx="1"/>
          </p:nvPr>
        </p:nvSpPr>
        <p:spPr/>
        <p:txBody>
          <a:bodyPr/>
          <a:lstStyle/>
          <a:p>
            <a:r>
              <a:rPr lang="da-DK" dirty="0"/>
              <a:t>Holocaust er betegnelsen for det folkedrab der primært er rettet mod jøderne. Op mod 6 millioner mennesker, primært jøder, blev slået ihjel. Mange i koncentrationslejre. </a:t>
            </a:r>
          </a:p>
          <a:p>
            <a:r>
              <a:rPr lang="da-DK" dirty="0"/>
              <a:t>De næste par gange skal vi have om Holocaust. Inde vi slutter af med et par moduler om hvordan 2.VK forløber og afsluttes.</a:t>
            </a:r>
          </a:p>
          <a:p>
            <a:r>
              <a:rPr lang="da-DK" dirty="0"/>
              <a:t>I lærerplanen til historie i gymnasiet står der: </a:t>
            </a:r>
          </a:p>
          <a:p>
            <a:endParaRPr lang="da-DK" dirty="0"/>
          </a:p>
        </p:txBody>
      </p:sp>
      <p:pic>
        <p:nvPicPr>
          <p:cNvPr id="5" name="Billede 4" descr="Et billede, der indeholder tekst, Font/skrifttype, hvid, algebra&#10;&#10;Automatisk genereret beskrivelse">
            <a:extLst>
              <a:ext uri="{FF2B5EF4-FFF2-40B4-BE49-F238E27FC236}">
                <a16:creationId xmlns:a16="http://schemas.microsoft.com/office/drawing/2014/main" id="{9CFAAF17-4BAC-43B3-AB5F-2A4D972FA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403" y="4653136"/>
            <a:ext cx="9960018" cy="1245003"/>
          </a:xfrm>
          <a:prstGeom prst="rect">
            <a:avLst/>
          </a:prstGeom>
        </p:spPr>
      </p:pic>
    </p:spTree>
    <p:extLst>
      <p:ext uri="{BB962C8B-B14F-4D97-AF65-F5344CB8AC3E}">
        <p14:creationId xmlns:p14="http://schemas.microsoft.com/office/powerpoint/2010/main" val="381062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456B6-F70C-418B-B992-BA73C81AD323}"/>
              </a:ext>
            </a:extLst>
          </p:cNvPr>
          <p:cNvSpPr>
            <a:spLocks noGrp="1"/>
          </p:cNvSpPr>
          <p:nvPr>
            <p:ph type="title"/>
          </p:nvPr>
        </p:nvSpPr>
        <p:spPr/>
        <p:txBody>
          <a:bodyPr/>
          <a:lstStyle/>
          <a:p>
            <a:pPr algn="ctr"/>
            <a:r>
              <a:rPr lang="da-DK" dirty="0"/>
              <a:t>Tvangssterilisation &amp; Eutanasi </a:t>
            </a:r>
          </a:p>
        </p:txBody>
      </p:sp>
      <p:sp>
        <p:nvSpPr>
          <p:cNvPr id="3" name="Pladsholder til indhold 2">
            <a:extLst>
              <a:ext uri="{FF2B5EF4-FFF2-40B4-BE49-F238E27FC236}">
                <a16:creationId xmlns:a16="http://schemas.microsoft.com/office/drawing/2014/main" id="{6090B7B7-8353-4FD2-8009-01FD34353E33}"/>
              </a:ext>
            </a:extLst>
          </p:cNvPr>
          <p:cNvSpPr>
            <a:spLocks noGrp="1"/>
          </p:cNvSpPr>
          <p:nvPr>
            <p:ph idx="1"/>
          </p:nvPr>
        </p:nvSpPr>
        <p:spPr/>
        <p:txBody>
          <a:bodyPr/>
          <a:lstStyle/>
          <a:p>
            <a:r>
              <a:rPr lang="da-DK" dirty="0"/>
              <a:t>Arbejdsspørgsmål på modulet.</a:t>
            </a:r>
          </a:p>
          <a:p>
            <a:endParaRPr lang="da-DK" dirty="0"/>
          </a:p>
          <a:p>
            <a:r>
              <a:rPr lang="da-DK" dirty="0"/>
              <a:t>Fælles opsamling.</a:t>
            </a:r>
          </a:p>
        </p:txBody>
      </p:sp>
    </p:spTree>
    <p:extLst>
      <p:ext uri="{BB962C8B-B14F-4D97-AF65-F5344CB8AC3E}">
        <p14:creationId xmlns:p14="http://schemas.microsoft.com/office/powerpoint/2010/main" val="70967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711</TotalTime>
  <Words>682</Words>
  <Application>Microsoft Office PowerPoint</Application>
  <PresentationFormat>Brugerdefineret</PresentationFormat>
  <Paragraphs>70</Paragraphs>
  <Slides>16</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16</vt:i4>
      </vt:variant>
    </vt:vector>
  </HeadingPairs>
  <TitlesOfParts>
    <vt:vector size="19" baseType="lpstr">
      <vt:lpstr>Arial</vt:lpstr>
      <vt:lpstr>Century Gothic</vt:lpstr>
      <vt:lpstr>Præsentation med verden 16x9</vt:lpstr>
      <vt:lpstr>Den nazistiske krig</vt:lpstr>
      <vt:lpstr>Dagens program</vt:lpstr>
      <vt:lpstr>Den vigtigste pointe</vt:lpstr>
      <vt:lpstr>Nürenberg-lovene</vt:lpstr>
      <vt:lpstr>Det skal vi vide efter i dag</vt:lpstr>
      <vt:lpstr>Tysk udenrigspolitik</vt:lpstr>
      <vt:lpstr>Hvor er vi kommet til?</vt:lpstr>
      <vt:lpstr>Tysklands udenrigspolitik</vt:lpstr>
      <vt:lpstr>Tysklands udenrigspolitik</vt:lpstr>
      <vt:lpstr>Molotov- Ribbentrop pagten</vt:lpstr>
      <vt:lpstr>1. September 1939</vt:lpstr>
      <vt:lpstr>NU som animeret film</vt:lpstr>
      <vt:lpstr>Lebensraum</vt:lpstr>
      <vt:lpstr>PowerPoint-præsentation</vt:lpstr>
      <vt:lpstr>Opstart Holocaust</vt:lpstr>
      <vt:lpstr>Tvangssterilisation &amp; Eutanasi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nazistiske krig</dc:title>
  <dc:creator>Lennart Keller</dc:creator>
  <cp:lastModifiedBy>Lennart Keller</cp:lastModifiedBy>
  <cp:revision>1</cp:revision>
  <dcterms:created xsi:type="dcterms:W3CDTF">2023-09-14T06:30:52Z</dcterms:created>
  <dcterms:modified xsi:type="dcterms:W3CDTF">2023-09-14T18:22:30Z</dcterms:modified>
</cp:coreProperties>
</file>