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56" r:id="rId2"/>
    <p:sldId id="257" r:id="rId3"/>
    <p:sldId id="258" r:id="rId4"/>
    <p:sldId id="259" r:id="rId5"/>
    <p:sldId id="260" r:id="rId6"/>
    <p:sldId id="261" r:id="rId7"/>
    <p:sldId id="263" r:id="rId8"/>
    <p:sldId id="262" r:id="rId9"/>
    <p:sldId id="264" r:id="rId10"/>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886" autoAdjust="0"/>
  </p:normalViewPr>
  <p:slideViewPr>
    <p:cSldViewPr>
      <p:cViewPr varScale="1">
        <p:scale>
          <a:sx n="67" d="100"/>
          <a:sy n="67" d="100"/>
        </p:scale>
        <p:origin x="644" y="44"/>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26-02-2024</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26-02-2024</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26-02-2024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26-02-2024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26-02-2024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26-02-2024</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26-02-2024</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26-02-2024</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26-02-2024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26-02-2024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26-02-2024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26-02-2024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26-02-2024</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image" Target="../media/image3.tmp"/><Relationship Id="rId1" Type="http://schemas.openxmlformats.org/officeDocument/2006/relationships/slideLayout" Target="../slideLayouts/slideLayout2.xml"/><Relationship Id="rId4" Type="http://schemas.openxmlformats.org/officeDocument/2006/relationships/image" Target="../media/image5.tmp"/></Relationships>
</file>

<file path=ppt/slides/_rels/slide8.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image" Target="../media/image6.tmp"/><Relationship Id="rId1" Type="http://schemas.openxmlformats.org/officeDocument/2006/relationships/slideLayout" Target="../slideLayouts/slideLayout2.xml"/><Relationship Id="rId5" Type="http://schemas.openxmlformats.org/officeDocument/2006/relationships/image" Target="../media/image9.tmp"/><Relationship Id="rId4" Type="http://schemas.openxmlformats.org/officeDocument/2006/relationships/image" Target="../media/image8.tmp"/></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Revaluering/Devaluering</a:t>
            </a:r>
          </a:p>
        </p:txBody>
      </p:sp>
      <p:sp>
        <p:nvSpPr>
          <p:cNvPr id="3" name="Undertitel 2"/>
          <p:cNvSpPr>
            <a:spLocks noGrp="1"/>
          </p:cNvSpPr>
          <p:nvPr>
            <p:ph type="subTitle" idx="1"/>
          </p:nvPr>
        </p:nvSpPr>
        <p:spPr/>
        <p:txBody>
          <a:bodyPr rtlCol="0"/>
          <a:lstStyle/>
          <a:p>
            <a:pPr rtl="0"/>
            <a:r>
              <a:rPr lang="da-DK" dirty="0"/>
              <a:t>Erhvervspolitik, valutapolitik, fastkurspolitik</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99A283-3AA3-4FC2-B4DA-116843FA3E8F}"/>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5F561A31-AB41-4C6B-893D-A3929DC61D72}"/>
              </a:ext>
            </a:extLst>
          </p:cNvPr>
          <p:cNvSpPr>
            <a:spLocks noGrp="1"/>
          </p:cNvSpPr>
          <p:nvPr>
            <p:ph idx="1"/>
          </p:nvPr>
        </p:nvSpPr>
        <p:spPr/>
        <p:txBody>
          <a:bodyPr/>
          <a:lstStyle/>
          <a:p>
            <a:r>
              <a:rPr lang="da-DK" dirty="0"/>
              <a:t>1) Opsamling på erhvervspolitik</a:t>
            </a:r>
          </a:p>
          <a:p>
            <a:r>
              <a:rPr lang="da-DK" dirty="0"/>
              <a:t>2) Valutapolitik</a:t>
            </a:r>
          </a:p>
          <a:p>
            <a:r>
              <a:rPr lang="da-DK" dirty="0"/>
              <a:t>3) Revaluering/devaluering</a:t>
            </a:r>
          </a:p>
          <a:p>
            <a:r>
              <a:rPr lang="da-DK" dirty="0"/>
              <a:t>4) Opsamling</a:t>
            </a:r>
          </a:p>
        </p:txBody>
      </p:sp>
    </p:spTree>
    <p:extLst>
      <p:ext uri="{BB962C8B-B14F-4D97-AF65-F5344CB8AC3E}">
        <p14:creationId xmlns:p14="http://schemas.microsoft.com/office/powerpoint/2010/main" val="2142789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916B3A-E860-4E8C-8638-7C7A2D6BE822}"/>
              </a:ext>
            </a:extLst>
          </p:cNvPr>
          <p:cNvSpPr>
            <a:spLocks noGrp="1"/>
          </p:cNvSpPr>
          <p:nvPr>
            <p:ph type="title"/>
          </p:nvPr>
        </p:nvSpPr>
        <p:spPr/>
        <p:txBody>
          <a:bodyPr/>
          <a:lstStyle/>
          <a:p>
            <a:pPr algn="ctr"/>
            <a:r>
              <a:rPr lang="da-DK" dirty="0"/>
              <a:t>Opsamling på erhvervspolitik</a:t>
            </a:r>
          </a:p>
        </p:txBody>
      </p:sp>
      <p:sp>
        <p:nvSpPr>
          <p:cNvPr id="3" name="Pladsholder til indhold 2">
            <a:extLst>
              <a:ext uri="{FF2B5EF4-FFF2-40B4-BE49-F238E27FC236}">
                <a16:creationId xmlns:a16="http://schemas.microsoft.com/office/drawing/2014/main" id="{75C3E3B1-6308-48CF-9986-70A62D7FEC44}"/>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399978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5CB6F3-40D4-4911-98D8-7B7207B4B3FD}"/>
              </a:ext>
            </a:extLst>
          </p:cNvPr>
          <p:cNvSpPr>
            <a:spLocks noGrp="1"/>
          </p:cNvSpPr>
          <p:nvPr>
            <p:ph type="title"/>
          </p:nvPr>
        </p:nvSpPr>
        <p:spPr/>
        <p:txBody>
          <a:bodyPr/>
          <a:lstStyle/>
          <a:p>
            <a:pPr algn="ctr"/>
            <a:r>
              <a:rPr lang="da-DK" dirty="0"/>
              <a:t>Valutapolitik</a:t>
            </a:r>
          </a:p>
        </p:txBody>
      </p:sp>
      <p:sp>
        <p:nvSpPr>
          <p:cNvPr id="3" name="Pladsholder til indhold 2">
            <a:extLst>
              <a:ext uri="{FF2B5EF4-FFF2-40B4-BE49-F238E27FC236}">
                <a16:creationId xmlns:a16="http://schemas.microsoft.com/office/drawing/2014/main" id="{E4BCC439-DE70-4F11-A27A-82744B380028}"/>
              </a:ext>
            </a:extLst>
          </p:cNvPr>
          <p:cNvSpPr>
            <a:spLocks noGrp="1"/>
          </p:cNvSpPr>
          <p:nvPr>
            <p:ph idx="1"/>
          </p:nvPr>
        </p:nvSpPr>
        <p:spPr/>
        <p:txBody>
          <a:bodyPr>
            <a:normAutofit fontScale="92500" lnSpcReduction="10000"/>
          </a:bodyPr>
          <a:lstStyle/>
          <a:p>
            <a:r>
              <a:rPr lang="da-DK" dirty="0"/>
              <a:t>Ved valutapolitik forstår vi et lands valg af valutasystem – hvilket i store træk er et valg mellem en delvist flydende valuta eller indgåelse i et delvist fastkurssystem med en anden valuta.</a:t>
            </a:r>
          </a:p>
          <a:p>
            <a:r>
              <a:rPr lang="da-DK" dirty="0"/>
              <a:t>I Danmark har vi valgt at indgå i et delvist fastkurssystem med euroen – det såkaldte ERM2-samarbejde.</a:t>
            </a:r>
          </a:p>
          <a:p>
            <a:r>
              <a:rPr lang="da-DK" dirty="0"/>
              <a:t>Der er fordele og ulemper ved begge systemer. Fordelen ved fastkurssystemet er, at landets virksomheder er nogenlunde sikre på, hvad kronen er værd, når der handles med udlandet. Ulempen er, at landets centralbank er forpligtet til at styre valutakursen inden for de fastsatte grænser. Det sker ved at købe og sælge valuta eller ved at ændre på renten. Centralbankens rentepolitik (pengepolitik) er dermed bundet til at sikre valutakursen og kan derfor ikke tilrettelægges efter at styre efterspørgslen.</a:t>
            </a:r>
          </a:p>
        </p:txBody>
      </p:sp>
    </p:spTree>
    <p:extLst>
      <p:ext uri="{BB962C8B-B14F-4D97-AF65-F5344CB8AC3E}">
        <p14:creationId xmlns:p14="http://schemas.microsoft.com/office/powerpoint/2010/main" val="1585874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9FA89E-0DAB-4075-B7A4-EB10FC82E580}"/>
              </a:ext>
            </a:extLst>
          </p:cNvPr>
          <p:cNvSpPr>
            <a:spLocks noGrp="1"/>
          </p:cNvSpPr>
          <p:nvPr>
            <p:ph type="title"/>
          </p:nvPr>
        </p:nvSpPr>
        <p:spPr/>
        <p:txBody>
          <a:bodyPr/>
          <a:lstStyle/>
          <a:p>
            <a:pPr algn="ctr"/>
            <a:r>
              <a:rPr lang="da-DK" dirty="0"/>
              <a:t>Valutakurs</a:t>
            </a:r>
          </a:p>
        </p:txBody>
      </p:sp>
      <p:sp>
        <p:nvSpPr>
          <p:cNvPr id="3" name="Pladsholder til indhold 2">
            <a:extLst>
              <a:ext uri="{FF2B5EF4-FFF2-40B4-BE49-F238E27FC236}">
                <a16:creationId xmlns:a16="http://schemas.microsoft.com/office/drawing/2014/main" id="{03C57F99-5611-494D-9A06-4EBF6BE2307C}"/>
              </a:ext>
            </a:extLst>
          </p:cNvPr>
          <p:cNvSpPr>
            <a:spLocks noGrp="1"/>
          </p:cNvSpPr>
          <p:nvPr>
            <p:ph idx="1"/>
          </p:nvPr>
        </p:nvSpPr>
        <p:spPr/>
        <p:txBody>
          <a:bodyPr/>
          <a:lstStyle/>
          <a:p>
            <a:r>
              <a:rPr lang="da-DK" dirty="0"/>
              <a:t>Valutakursen er vigtig for et lands priskonkurrenceevne</a:t>
            </a:r>
          </a:p>
          <a:p>
            <a:pPr lvl="1"/>
            <a:r>
              <a:rPr lang="da-DK" dirty="0"/>
              <a:t>Løn, produktivitet, Valutakurs</a:t>
            </a:r>
          </a:p>
          <a:p>
            <a:r>
              <a:rPr lang="da-DK" dirty="0"/>
              <a:t>Men hvad bestemmer egentlig hvad valutakursen er?</a:t>
            </a:r>
          </a:p>
          <a:p>
            <a:pPr lvl="1"/>
            <a:r>
              <a:rPr lang="da-DK" dirty="0"/>
              <a:t>Udbud &amp; Efterspørgsel</a:t>
            </a:r>
          </a:p>
          <a:p>
            <a:r>
              <a:rPr lang="da-DK" dirty="0"/>
              <a:t>Efterspørgsel efter en valuta øges typisk hvis Renten er høj i et land eller hvis det går godt økonomisk i et land – Så vil folk gerne placere deres formuer i et land.</a:t>
            </a:r>
          </a:p>
          <a:p>
            <a:r>
              <a:rPr lang="da-DK" dirty="0"/>
              <a:t>Udbuddet kommer fra centralbanken/nationalbanken (primært) og de kan godt ændre på prisen udenom udbud/efterspørgsel. Dette kaldes devaluering/revaluering.</a:t>
            </a:r>
          </a:p>
          <a:p>
            <a:endParaRPr lang="da-DK" dirty="0"/>
          </a:p>
        </p:txBody>
      </p:sp>
    </p:spTree>
    <p:extLst>
      <p:ext uri="{BB962C8B-B14F-4D97-AF65-F5344CB8AC3E}">
        <p14:creationId xmlns:p14="http://schemas.microsoft.com/office/powerpoint/2010/main" val="3362782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CC4D77-E240-4C33-89AE-07A69564FD87}"/>
              </a:ext>
            </a:extLst>
          </p:cNvPr>
          <p:cNvSpPr>
            <a:spLocks noGrp="1"/>
          </p:cNvSpPr>
          <p:nvPr>
            <p:ph type="title"/>
          </p:nvPr>
        </p:nvSpPr>
        <p:spPr/>
        <p:txBody>
          <a:bodyPr/>
          <a:lstStyle/>
          <a:p>
            <a:pPr algn="ctr"/>
            <a:r>
              <a:rPr lang="da-DK" dirty="0"/>
              <a:t>Devaluering – et eksempel</a:t>
            </a:r>
          </a:p>
        </p:txBody>
      </p:sp>
      <p:pic>
        <p:nvPicPr>
          <p:cNvPr id="5" name="Pladsholder til indhold 4" descr="Et billede, der indeholder tekst, Font/skrifttype, skærmbillede, kvittering&#10;&#10;Automatisk genereret beskrivelse">
            <a:extLst>
              <a:ext uri="{FF2B5EF4-FFF2-40B4-BE49-F238E27FC236}">
                <a16:creationId xmlns:a16="http://schemas.microsoft.com/office/drawing/2014/main" id="{F779DFAB-DCFF-43F6-ADBC-7403F059F62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74132" y="4900526"/>
            <a:ext cx="5569236" cy="1682836"/>
          </a:xfrm>
        </p:spPr>
      </p:pic>
      <p:pic>
        <p:nvPicPr>
          <p:cNvPr id="7" name="Billede 6" descr="Et billede, der indeholder tekst, skærmbillede, Font/skrifttype, dokument&#10;&#10;Automatisk genereret beskrivelse">
            <a:extLst>
              <a:ext uri="{FF2B5EF4-FFF2-40B4-BE49-F238E27FC236}">
                <a16:creationId xmlns:a16="http://schemas.microsoft.com/office/drawing/2014/main" id="{30BB4B27-4CAB-4E8E-988B-FF16A25C8F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4132" y="2032165"/>
            <a:ext cx="5569236" cy="2867989"/>
          </a:xfrm>
          <a:prstGeom prst="rect">
            <a:avLst/>
          </a:prstGeom>
        </p:spPr>
      </p:pic>
    </p:spTree>
    <p:extLst>
      <p:ext uri="{BB962C8B-B14F-4D97-AF65-F5344CB8AC3E}">
        <p14:creationId xmlns:p14="http://schemas.microsoft.com/office/powerpoint/2010/main" val="1916742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CC4D77-E240-4C33-89AE-07A69564FD87}"/>
              </a:ext>
            </a:extLst>
          </p:cNvPr>
          <p:cNvSpPr>
            <a:spLocks noGrp="1"/>
          </p:cNvSpPr>
          <p:nvPr>
            <p:ph type="title"/>
          </p:nvPr>
        </p:nvSpPr>
        <p:spPr/>
        <p:txBody>
          <a:bodyPr/>
          <a:lstStyle/>
          <a:p>
            <a:pPr algn="ctr"/>
            <a:r>
              <a:rPr lang="da-DK" dirty="0"/>
              <a:t>Devaluering – et eksempel</a:t>
            </a:r>
          </a:p>
        </p:txBody>
      </p:sp>
      <p:pic>
        <p:nvPicPr>
          <p:cNvPr id="8" name="Pladsholder til indhold 7" descr="Et billede, der indeholder tekst, skærmbillede, Font/skrifttype, dokument&#10;&#10;Automatisk genereret beskrivelse">
            <a:extLst>
              <a:ext uri="{FF2B5EF4-FFF2-40B4-BE49-F238E27FC236}">
                <a16:creationId xmlns:a16="http://schemas.microsoft.com/office/drawing/2014/main" id="{0C227DA9-1DD6-4C0C-90F5-D0BC1D0BED8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7668" y="1555364"/>
            <a:ext cx="5175516" cy="2432175"/>
          </a:xfrm>
        </p:spPr>
      </p:pic>
      <p:pic>
        <p:nvPicPr>
          <p:cNvPr id="10" name="Billede 9" descr="Et billede, der indeholder tekst, skærmbillede, Font/skrifttype, nummer/tal&#10;&#10;Automatisk genereret beskrivelse">
            <a:extLst>
              <a:ext uri="{FF2B5EF4-FFF2-40B4-BE49-F238E27FC236}">
                <a16:creationId xmlns:a16="http://schemas.microsoft.com/office/drawing/2014/main" id="{E4907181-D6DE-4473-96DB-26FDCAA0B6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112" y="3994003"/>
            <a:ext cx="5156465" cy="2863997"/>
          </a:xfrm>
          <a:prstGeom prst="rect">
            <a:avLst/>
          </a:prstGeom>
        </p:spPr>
      </p:pic>
      <p:pic>
        <p:nvPicPr>
          <p:cNvPr id="12" name="Billede 11" descr="Et billede, der indeholder tekst, Font/skrifttype, hvid, algebra&#10;&#10;Automatisk genereret beskrivelse">
            <a:extLst>
              <a:ext uri="{FF2B5EF4-FFF2-40B4-BE49-F238E27FC236}">
                <a16:creationId xmlns:a16="http://schemas.microsoft.com/office/drawing/2014/main" id="{FC2058DE-B628-4509-B910-79FF500551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34372" y="3268963"/>
            <a:ext cx="6065394" cy="1437151"/>
          </a:xfrm>
          <a:prstGeom prst="rect">
            <a:avLst/>
          </a:prstGeom>
        </p:spPr>
      </p:pic>
    </p:spTree>
    <p:extLst>
      <p:ext uri="{BB962C8B-B14F-4D97-AF65-F5344CB8AC3E}">
        <p14:creationId xmlns:p14="http://schemas.microsoft.com/office/powerpoint/2010/main" val="3243296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C1180C-A09F-4B74-A2A9-B7B757068DB6}"/>
              </a:ext>
            </a:extLst>
          </p:cNvPr>
          <p:cNvSpPr>
            <a:spLocks noGrp="1"/>
          </p:cNvSpPr>
          <p:nvPr>
            <p:ph type="title"/>
          </p:nvPr>
        </p:nvSpPr>
        <p:spPr/>
        <p:txBody>
          <a:bodyPr/>
          <a:lstStyle/>
          <a:p>
            <a:pPr algn="ctr"/>
            <a:r>
              <a:rPr lang="da-DK" dirty="0"/>
              <a:t>Devaluering – et eksempel</a:t>
            </a:r>
          </a:p>
        </p:txBody>
      </p:sp>
      <p:pic>
        <p:nvPicPr>
          <p:cNvPr id="5" name="Pladsholder til indhold 4" descr="Et billede, der indeholder tekst, Font/skrifttype, hvid, algebra&#10;&#10;Automatisk genereret beskrivelse">
            <a:extLst>
              <a:ext uri="{FF2B5EF4-FFF2-40B4-BE49-F238E27FC236}">
                <a16:creationId xmlns:a16="http://schemas.microsoft.com/office/drawing/2014/main" id="{C83501A7-64B2-480D-8A4C-0CFCF1F71EF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5529" y="1844824"/>
            <a:ext cx="5156465" cy="997001"/>
          </a:xfrm>
        </p:spPr>
      </p:pic>
      <p:pic>
        <p:nvPicPr>
          <p:cNvPr id="7" name="Billede 6" descr="Et billede, der indeholder tekst, skærmbillede, Font/skrifttype, dokument&#10;&#10;Automatisk genereret beskrivelse">
            <a:extLst>
              <a:ext uri="{FF2B5EF4-FFF2-40B4-BE49-F238E27FC236}">
                <a16:creationId xmlns:a16="http://schemas.microsoft.com/office/drawing/2014/main" id="{471266F2-489E-4915-B287-E38A751702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748" y="2996952"/>
            <a:ext cx="5486682" cy="3365673"/>
          </a:xfrm>
          <a:prstGeom prst="rect">
            <a:avLst/>
          </a:prstGeom>
        </p:spPr>
      </p:pic>
      <p:pic>
        <p:nvPicPr>
          <p:cNvPr id="9" name="Billede 8" descr="Et billede, der indeholder tekst, Font/skrifttype, skærmbillede, linje/række&#10;&#10;Automatisk genereret beskrivelse">
            <a:extLst>
              <a:ext uri="{FF2B5EF4-FFF2-40B4-BE49-F238E27FC236}">
                <a16:creationId xmlns:a16="http://schemas.microsoft.com/office/drawing/2014/main" id="{E14DF1D8-FB60-48AB-89CC-CB1B90C0BC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2444" y="2631808"/>
            <a:ext cx="5054860" cy="730288"/>
          </a:xfrm>
          <a:prstGeom prst="rect">
            <a:avLst/>
          </a:prstGeom>
        </p:spPr>
      </p:pic>
      <p:sp>
        <p:nvSpPr>
          <p:cNvPr id="10" name="Tekstfelt 9">
            <a:extLst>
              <a:ext uri="{FF2B5EF4-FFF2-40B4-BE49-F238E27FC236}">
                <a16:creationId xmlns:a16="http://schemas.microsoft.com/office/drawing/2014/main" id="{68ADDCAD-836B-409B-B1FC-FAF1EF1E77B1}"/>
              </a:ext>
            </a:extLst>
          </p:cNvPr>
          <p:cNvSpPr txBox="1"/>
          <p:nvPr/>
        </p:nvSpPr>
        <p:spPr>
          <a:xfrm>
            <a:off x="7534572" y="2243454"/>
            <a:ext cx="2952328" cy="424732"/>
          </a:xfrm>
          <a:prstGeom prst="rect">
            <a:avLst/>
          </a:prstGeom>
          <a:noFill/>
        </p:spPr>
        <p:txBody>
          <a:bodyPr wrap="square" rtlCol="0">
            <a:spAutoFit/>
          </a:bodyPr>
          <a:lstStyle/>
          <a:p>
            <a:pPr>
              <a:lnSpc>
                <a:spcPct val="90000"/>
              </a:lnSpc>
            </a:pPr>
            <a:r>
              <a:rPr lang="da-DK" sz="2400" dirty="0"/>
              <a:t>Dansk frituregryde</a:t>
            </a:r>
          </a:p>
        </p:txBody>
      </p:sp>
      <p:sp>
        <p:nvSpPr>
          <p:cNvPr id="11" name="Tekstfelt 10">
            <a:extLst>
              <a:ext uri="{FF2B5EF4-FFF2-40B4-BE49-F238E27FC236}">
                <a16:creationId xmlns:a16="http://schemas.microsoft.com/office/drawing/2014/main" id="{8D20E6E4-89CA-4A09-803B-0BF4C942AF0F}"/>
              </a:ext>
            </a:extLst>
          </p:cNvPr>
          <p:cNvSpPr txBox="1"/>
          <p:nvPr/>
        </p:nvSpPr>
        <p:spPr>
          <a:xfrm>
            <a:off x="10305361" y="2026178"/>
            <a:ext cx="2448272" cy="646331"/>
          </a:xfrm>
          <a:prstGeom prst="rect">
            <a:avLst/>
          </a:prstGeom>
          <a:noFill/>
        </p:spPr>
        <p:txBody>
          <a:bodyPr wrap="square" rtlCol="0">
            <a:spAutoFit/>
          </a:bodyPr>
          <a:lstStyle/>
          <a:p>
            <a:pPr>
              <a:lnSpc>
                <a:spcPct val="90000"/>
              </a:lnSpc>
            </a:pPr>
            <a:r>
              <a:rPr lang="da-DK" sz="2000" dirty="0"/>
              <a:t>Tysk </a:t>
            </a:r>
          </a:p>
          <a:p>
            <a:pPr>
              <a:lnSpc>
                <a:spcPct val="90000"/>
              </a:lnSpc>
            </a:pPr>
            <a:r>
              <a:rPr lang="da-DK" sz="2000" dirty="0"/>
              <a:t>frituregryde</a:t>
            </a:r>
          </a:p>
        </p:txBody>
      </p:sp>
      <p:pic>
        <p:nvPicPr>
          <p:cNvPr id="15" name="Billede 14" descr="Et billede, der indeholder tekst, Font/skrifttype, hvid, skærmbillede&#10;&#10;Automatisk genereret beskrivelse">
            <a:extLst>
              <a:ext uri="{FF2B5EF4-FFF2-40B4-BE49-F238E27FC236}">
                <a16:creationId xmlns:a16="http://schemas.microsoft.com/office/drawing/2014/main" id="{6DCB002B-1352-485A-8108-66959D205E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4412" y="4507379"/>
            <a:ext cx="5695177" cy="1440160"/>
          </a:xfrm>
          <a:prstGeom prst="rect">
            <a:avLst/>
          </a:prstGeom>
        </p:spPr>
      </p:pic>
    </p:spTree>
    <p:extLst>
      <p:ext uri="{BB962C8B-B14F-4D97-AF65-F5344CB8AC3E}">
        <p14:creationId xmlns:p14="http://schemas.microsoft.com/office/powerpoint/2010/main" val="1844604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A10DE4-F182-4931-8D02-2B177EB704BC}"/>
              </a:ext>
            </a:extLst>
          </p:cNvPr>
          <p:cNvSpPr>
            <a:spLocks noGrp="1"/>
          </p:cNvSpPr>
          <p:nvPr>
            <p:ph type="title"/>
          </p:nvPr>
        </p:nvSpPr>
        <p:spPr/>
        <p:txBody>
          <a:bodyPr/>
          <a:lstStyle/>
          <a:p>
            <a:pPr algn="ctr"/>
            <a:r>
              <a:rPr lang="da-DK" dirty="0"/>
              <a:t>Økonomisk virkning ved revaluering og devaluering</a:t>
            </a:r>
          </a:p>
        </p:txBody>
      </p:sp>
      <p:sp>
        <p:nvSpPr>
          <p:cNvPr id="3" name="Pladsholder til indhold 2">
            <a:extLst>
              <a:ext uri="{FF2B5EF4-FFF2-40B4-BE49-F238E27FC236}">
                <a16:creationId xmlns:a16="http://schemas.microsoft.com/office/drawing/2014/main" id="{DF3E22FE-BF38-4114-A9B7-83C0270B8466}"/>
              </a:ext>
            </a:extLst>
          </p:cNvPr>
          <p:cNvSpPr>
            <a:spLocks noGrp="1"/>
          </p:cNvSpPr>
          <p:nvPr>
            <p:ph idx="1"/>
          </p:nvPr>
        </p:nvSpPr>
        <p:spPr/>
        <p:txBody>
          <a:bodyPr/>
          <a:lstStyle/>
          <a:p>
            <a:r>
              <a:rPr lang="da-DK" dirty="0"/>
              <a:t>I får udleveret et pilediagram med devaluering – start med at tale jer gennem diagrammet </a:t>
            </a:r>
          </a:p>
          <a:p>
            <a:r>
              <a:rPr lang="da-DK" dirty="0"/>
              <a:t>En revaluering er præcis det modsatte, så det skal i nu tegne på den blanke side og tale jer igennem</a:t>
            </a:r>
          </a:p>
          <a:p>
            <a:endParaRPr lang="da-DK" dirty="0"/>
          </a:p>
          <a:p>
            <a:r>
              <a:rPr lang="da-DK" dirty="0"/>
              <a:t>Når i har gjort det får i udleveret artikel og arbejdsspørgsmål</a:t>
            </a:r>
          </a:p>
        </p:txBody>
      </p:sp>
    </p:spTree>
    <p:extLst>
      <p:ext uri="{BB962C8B-B14F-4D97-AF65-F5344CB8AC3E}">
        <p14:creationId xmlns:p14="http://schemas.microsoft.com/office/powerpoint/2010/main" val="4168735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119</TotalTime>
  <Words>324</Words>
  <Application>Microsoft Office PowerPoint</Application>
  <PresentationFormat>Brugerdefineret</PresentationFormat>
  <Paragraphs>31</Paragraphs>
  <Slides>9</Slides>
  <Notes>1</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9</vt:i4>
      </vt:variant>
    </vt:vector>
  </HeadingPairs>
  <TitlesOfParts>
    <vt:vector size="12" baseType="lpstr">
      <vt:lpstr>Arial</vt:lpstr>
      <vt:lpstr>Century Gothic</vt:lpstr>
      <vt:lpstr>Præsentation med verden 16x9</vt:lpstr>
      <vt:lpstr>Revaluering/Devaluering</vt:lpstr>
      <vt:lpstr>Dagens program</vt:lpstr>
      <vt:lpstr>Opsamling på erhvervspolitik</vt:lpstr>
      <vt:lpstr>Valutapolitik</vt:lpstr>
      <vt:lpstr>Valutakurs</vt:lpstr>
      <vt:lpstr>Devaluering – et eksempel</vt:lpstr>
      <vt:lpstr>Devaluering – et eksempel</vt:lpstr>
      <vt:lpstr>Devaluering – et eksempel</vt:lpstr>
      <vt:lpstr>Økonomisk virkning ved revaluering og devaluering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Revaluering/Devaluering</dc:title>
  <dc:creator>Lennart Keller</dc:creator>
  <cp:lastModifiedBy>Lennart Keller</cp:lastModifiedBy>
  <cp:revision>1</cp:revision>
  <dcterms:created xsi:type="dcterms:W3CDTF">2024-02-26T10:30:37Z</dcterms:created>
  <dcterms:modified xsi:type="dcterms:W3CDTF">2024-02-26T12:29:49Z</dcterms:modified>
</cp:coreProperties>
</file>