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6C0754-8404-44C5-ADB7-E6A84BBA93D3}" v="3" dt="2023-09-20T07:24:01.925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8C6C0754-8404-44C5-ADB7-E6A84BBA93D3}"/>
    <pc:docChg chg="custSel addSld modSld">
      <pc:chgData name="Lennart Keller" userId="f5b96269-a306-4382-93d9-827cd03ffe50" providerId="ADAL" clId="{8C6C0754-8404-44C5-ADB7-E6A84BBA93D3}" dt="2023-09-20T07:24:37.632" v="176" actId="20577"/>
      <pc:docMkLst>
        <pc:docMk/>
      </pc:docMkLst>
      <pc:sldChg chg="modSp mod">
        <pc:chgData name="Lennart Keller" userId="f5b96269-a306-4382-93d9-827cd03ffe50" providerId="ADAL" clId="{8C6C0754-8404-44C5-ADB7-E6A84BBA93D3}" dt="2023-09-20T07:24:37.632" v="176" actId="20577"/>
        <pc:sldMkLst>
          <pc:docMk/>
          <pc:sldMk cId="696277104" sldId="257"/>
        </pc:sldMkLst>
        <pc:spChg chg="mod">
          <ac:chgData name="Lennart Keller" userId="f5b96269-a306-4382-93d9-827cd03ffe50" providerId="ADAL" clId="{8C6C0754-8404-44C5-ADB7-E6A84BBA93D3}" dt="2023-09-20T07:24:37.632" v="176" actId="20577"/>
          <ac:spMkLst>
            <pc:docMk/>
            <pc:sldMk cId="696277104" sldId="257"/>
            <ac:spMk id="3" creationId="{EA3E42F3-4857-48B0-BF4C-2FF5371F8437}"/>
          </ac:spMkLst>
        </pc:spChg>
      </pc:sldChg>
      <pc:sldChg chg="addSp modSp mod">
        <pc:chgData name="Lennart Keller" userId="f5b96269-a306-4382-93d9-827cd03ffe50" providerId="ADAL" clId="{8C6C0754-8404-44C5-ADB7-E6A84BBA93D3}" dt="2023-09-20T07:23:40.762" v="67" actId="14100"/>
        <pc:sldMkLst>
          <pc:docMk/>
          <pc:sldMk cId="1953773718" sldId="260"/>
        </pc:sldMkLst>
        <pc:spChg chg="mod">
          <ac:chgData name="Lennart Keller" userId="f5b96269-a306-4382-93d9-827cd03ffe50" providerId="ADAL" clId="{8C6C0754-8404-44C5-ADB7-E6A84BBA93D3}" dt="2023-09-20T07:22:31.970" v="56" actId="20577"/>
          <ac:spMkLst>
            <pc:docMk/>
            <pc:sldMk cId="1953773718" sldId="260"/>
            <ac:spMk id="6" creationId="{DDF7D938-0BAC-4D6C-BFFF-0350035423EA}"/>
          </ac:spMkLst>
        </pc:spChg>
        <pc:picChg chg="add mod">
          <ac:chgData name="Lennart Keller" userId="f5b96269-a306-4382-93d9-827cd03ffe50" providerId="ADAL" clId="{8C6C0754-8404-44C5-ADB7-E6A84BBA93D3}" dt="2023-09-20T07:23:19.877" v="60" actId="962"/>
          <ac:picMkLst>
            <pc:docMk/>
            <pc:sldMk cId="1953773718" sldId="260"/>
            <ac:picMk id="8" creationId="{1D08202E-1EE3-4E9A-85C7-370AB52FDA38}"/>
          </ac:picMkLst>
        </pc:picChg>
        <pc:picChg chg="add mod">
          <ac:chgData name="Lennart Keller" userId="f5b96269-a306-4382-93d9-827cd03ffe50" providerId="ADAL" clId="{8C6C0754-8404-44C5-ADB7-E6A84BBA93D3}" dt="2023-09-20T07:23:40.762" v="67" actId="14100"/>
          <ac:picMkLst>
            <pc:docMk/>
            <pc:sldMk cId="1953773718" sldId="260"/>
            <ac:picMk id="10" creationId="{7EE76FAB-3DD6-4221-B7BF-49F9E1B84B44}"/>
          </ac:picMkLst>
        </pc:picChg>
      </pc:sldChg>
      <pc:sldChg chg="modSp new mod">
        <pc:chgData name="Lennart Keller" userId="f5b96269-a306-4382-93d9-827cd03ffe50" providerId="ADAL" clId="{8C6C0754-8404-44C5-ADB7-E6A84BBA93D3}" dt="2023-09-20T07:24:07.001" v="86" actId="20577"/>
        <pc:sldMkLst>
          <pc:docMk/>
          <pc:sldMk cId="491694015" sldId="262"/>
        </pc:sldMkLst>
        <pc:spChg chg="mod">
          <ac:chgData name="Lennart Keller" userId="f5b96269-a306-4382-93d9-827cd03ffe50" providerId="ADAL" clId="{8C6C0754-8404-44C5-ADB7-E6A84BBA93D3}" dt="2023-09-20T07:24:07.001" v="86" actId="20577"/>
          <ac:spMkLst>
            <pc:docMk/>
            <pc:sldMk cId="491694015" sldId="262"/>
            <ac:spMk id="2" creationId="{2BAEED3B-F149-4913-B40C-BB8EB2937A32}"/>
          </ac:spMkLst>
        </pc:spChg>
        <pc:spChg chg="mod">
          <ac:chgData name="Lennart Keller" userId="f5b96269-a306-4382-93d9-827cd03ffe50" providerId="ADAL" clId="{8C6C0754-8404-44C5-ADB7-E6A84BBA93D3}" dt="2023-09-20T07:24:01.914" v="70" actId="20577"/>
          <ac:spMkLst>
            <pc:docMk/>
            <pc:sldMk cId="491694015" sldId="262"/>
            <ac:spMk id="3" creationId="{7124986A-E0A4-4BB3-90F4-700B93204BE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19-09-2023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19-09-2023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19-09-2023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19-09-2023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W-2xlqmF9Q&amp;t=590s&amp;ab_channel=ZekiLaurentSadi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Ghettoer &amp; Koncentrationslejre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 err="1"/>
              <a:t>Einzatskommandoer</a:t>
            </a:r>
            <a:r>
              <a:rPr lang="da-DK" dirty="0"/>
              <a:t>, ghettoer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8C30DB-0396-4666-B21E-6EE2E039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3E42F3-4857-48B0-BF4C-2FF5371F8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Angrebet på Polen</a:t>
            </a:r>
          </a:p>
          <a:p>
            <a:r>
              <a:rPr lang="da-DK" dirty="0"/>
              <a:t>2) Hvor skal man gøre af alle jøderne?</a:t>
            </a:r>
          </a:p>
          <a:p>
            <a:r>
              <a:rPr lang="da-DK" dirty="0"/>
              <a:t>3) Umenneskeliggørelse af jøderne</a:t>
            </a:r>
          </a:p>
          <a:p>
            <a:r>
              <a:rPr lang="da-DK" dirty="0"/>
              <a:t>4) Anden verdenskrig (film)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r>
              <a:rPr lang="da-DK" dirty="0">
                <a:sym typeface="Wingdings" panose="05000000000000000000" pitchFamily="2" charset="2"/>
              </a:rPr>
              <a:t>5</a:t>
            </a:r>
            <a:r>
              <a:rPr lang="da-DK">
                <a:sym typeface="Wingdings" panose="05000000000000000000" pitchFamily="2" charset="2"/>
              </a:rPr>
              <a:t>) Opsamling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627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18A86-9392-4A28-8E9F-661D83955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Angrebet på polen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0687E3-CA17-455D-BE97-C9F68C23D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var det nu lige Molotov-</a:t>
            </a:r>
            <a:r>
              <a:rPr lang="da-DK" dirty="0" err="1"/>
              <a:t>Ribbentrop</a:t>
            </a:r>
            <a:r>
              <a:rPr lang="da-DK" dirty="0"/>
              <a:t> pagten havde med det hele at gøre?</a:t>
            </a:r>
          </a:p>
          <a:p>
            <a:r>
              <a:rPr lang="da-DK" dirty="0"/>
              <a:t>Som vi husker starter 2.VK med Tysklands invasion af Polen</a:t>
            </a:r>
          </a:p>
          <a:p>
            <a:r>
              <a:rPr lang="da-DK" dirty="0"/>
              <a:t>Men der bor mange jøder i Polen, det er tyskerne trætte af</a:t>
            </a:r>
          </a:p>
          <a:p>
            <a:r>
              <a:rPr lang="da-DK" dirty="0"/>
              <a:t>Angrebet på Polen var ikke bare en militær erobringskrig, der skulle give tyskerne </a:t>
            </a:r>
            <a:r>
              <a:rPr lang="da-DK" dirty="0" err="1"/>
              <a:t>Lebensraum</a:t>
            </a:r>
            <a:r>
              <a:rPr lang="da-DK" dirty="0"/>
              <a:t>. Det var en racekrig mod laverestående racer, der truede den ariske races overlevelse.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061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4A5C919-7090-4919-94CE-3E372A749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Tyskland for tyskerne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036FCB4-CF05-4684-A02A-AAD96FC2A2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 erobrede polske områder, som skulle indlemmes i Tyskland, skulle nu gøres "</a:t>
            </a:r>
            <a:r>
              <a:rPr lang="da-DK" dirty="0" err="1"/>
              <a:t>judenrein</a:t>
            </a:r>
            <a:r>
              <a:rPr lang="da-DK" dirty="0"/>
              <a:t>" (renset for jøder)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a-DK" dirty="0"/>
              <a:t>I stedet skulle der blive plads til de såkaldte folketyskere, dvs. tyskere, der havde boet uden for det tyske rige, bl.a. i Baltikum.</a:t>
            </a:r>
          </a:p>
          <a:p>
            <a:endParaRPr lang="da-DK" dirty="0"/>
          </a:p>
        </p:txBody>
      </p:sp>
      <p:pic>
        <p:nvPicPr>
          <p:cNvPr id="8" name="Pladsholder til indhold 7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16A7FDF0-D31A-40A7-B00D-58B33CA36E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13" y="2067744"/>
            <a:ext cx="5356479" cy="4104456"/>
          </a:xfrm>
        </p:spPr>
      </p:pic>
    </p:spTree>
    <p:extLst>
      <p:ext uri="{BB962C8B-B14F-4D97-AF65-F5344CB8AC3E}">
        <p14:creationId xmlns:p14="http://schemas.microsoft.com/office/powerpoint/2010/main" val="19566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4A5C919-7090-4919-94CE-3E372A749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Tyskland for tyskerne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036FCB4-CF05-4684-A02A-AAD96FC2A2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Generelguvernmentet</a:t>
            </a:r>
            <a:r>
              <a:rPr lang="da-DK" dirty="0"/>
              <a:t> bliver et slags lovløst område hvor SS bare hersker</a:t>
            </a:r>
          </a:p>
          <a:p>
            <a:r>
              <a:rPr lang="da-DK" dirty="0"/>
              <a:t>De mange jøder blev placeret i ghettoer – Formelt set selvstyrende</a:t>
            </a:r>
          </a:p>
          <a:p>
            <a:r>
              <a:rPr lang="da-DK" dirty="0"/>
              <a:t>I praksis et kummerligt liv</a:t>
            </a:r>
          </a:p>
          <a:p>
            <a:r>
              <a:rPr lang="da-DK" dirty="0"/>
              <a:t>I sommeren 1941 døde 5.000 jøder om dagen i ghettoen i Warszawa.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8" name="Pladsholder til indhold 7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16A7FDF0-D31A-40A7-B00D-58B33CA36E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13" y="2067744"/>
            <a:ext cx="5356479" cy="4104456"/>
          </a:xfrm>
        </p:spPr>
      </p:pic>
    </p:spTree>
    <p:extLst>
      <p:ext uri="{BB962C8B-B14F-4D97-AF65-F5344CB8AC3E}">
        <p14:creationId xmlns:p14="http://schemas.microsoft.com/office/powerpoint/2010/main" val="283868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B589E59-7C09-4821-95FF-66B4DBB3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jødiske ghettoer og isolation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DF7D938-0BAC-4D6C-BFFF-035003542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kummer lige liv i ghettoen og den intense propaganda har umenneskeliggjort jøderne i sådan en grad, at det accepteres de behandles sådan.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8" name="Billede 7" descr="Et billede, der indeholder tekst, Font/skrifttype, logo, trekant&#10;&#10;Automatisk genereret beskrivelse">
            <a:extLst>
              <a:ext uri="{FF2B5EF4-FFF2-40B4-BE49-F238E27FC236}">
                <a16:creationId xmlns:a16="http://schemas.microsoft.com/office/drawing/2014/main" id="{1D08202E-1EE3-4E9A-85C7-370AB52FD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788" y="3424039"/>
            <a:ext cx="2216264" cy="2984653"/>
          </a:xfrm>
          <a:prstGeom prst="rect">
            <a:avLst/>
          </a:prstGeom>
        </p:spPr>
      </p:pic>
      <p:pic>
        <p:nvPicPr>
          <p:cNvPr id="10" name="Billede 9" descr="Et billede, der indeholder tekst, plakat, grafisk design, Font/skrifttype&#10;&#10;Automatisk genereret beskrivelse">
            <a:extLst>
              <a:ext uri="{FF2B5EF4-FFF2-40B4-BE49-F238E27FC236}">
                <a16:creationId xmlns:a16="http://schemas.microsoft.com/office/drawing/2014/main" id="{7EE76FAB-3DD6-4221-B7BF-49F9E1B84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356" y="2537712"/>
            <a:ext cx="2088232" cy="425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AEED3B-F149-4913-B40C-BB8EB293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 gang med 2.VK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24986A-E0A4-4BB3-90F4-700B93204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https://www.youtube.com/watch?v=cW-2xlqmF9Q&amp;t=590s&amp;ab_channel=ZekiLaurentSadic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169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936</TotalTime>
  <Words>271</Words>
  <Application>Microsoft Office PowerPoint</Application>
  <PresentationFormat>Brugerdefineret</PresentationFormat>
  <Paragraphs>26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Præsentation med verden 16x9</vt:lpstr>
      <vt:lpstr>Ghettoer &amp; Koncentrationslejre</vt:lpstr>
      <vt:lpstr>Dagens program</vt:lpstr>
      <vt:lpstr>Angrebet på polen</vt:lpstr>
      <vt:lpstr>Tyskland for tyskerne</vt:lpstr>
      <vt:lpstr>Tyskland for tyskerne</vt:lpstr>
      <vt:lpstr>De jødiske ghettoer og isolation</vt:lpstr>
      <vt:lpstr>I gang med 2.VK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Ghettoer &amp; Koncentrationslejre</dc:title>
  <dc:creator>Lennart Keller</dc:creator>
  <cp:lastModifiedBy>Lennart Keller</cp:lastModifiedBy>
  <cp:revision>1</cp:revision>
  <dcterms:created xsi:type="dcterms:W3CDTF">2023-09-19T15:47:40Z</dcterms:created>
  <dcterms:modified xsi:type="dcterms:W3CDTF">2023-09-20T07:24:39Z</dcterms:modified>
</cp:coreProperties>
</file>