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0E764C5F-237B-402A-9CA3-0F509AFD1D60}"/>
    <pc:docChg chg="custSel addSld modSld">
      <pc:chgData name="Lennart Keller" userId="f5b96269-a306-4382-93d9-827cd03ffe50" providerId="ADAL" clId="{0E764C5F-237B-402A-9CA3-0F509AFD1D60}" dt="2024-01-28T12:08:23.143" v="1198" actId="5793"/>
      <pc:docMkLst>
        <pc:docMk/>
      </pc:docMkLst>
      <pc:sldChg chg="modSp mod">
        <pc:chgData name="Lennart Keller" userId="f5b96269-a306-4382-93d9-827cd03ffe50" providerId="ADAL" clId="{0E764C5F-237B-402A-9CA3-0F509AFD1D60}" dt="2024-01-28T12:08:11.685" v="1189" actId="20577"/>
        <pc:sldMkLst>
          <pc:docMk/>
          <pc:sldMk cId="3420779681" sldId="257"/>
        </pc:sldMkLst>
        <pc:spChg chg="mod">
          <ac:chgData name="Lennart Keller" userId="f5b96269-a306-4382-93d9-827cd03ffe50" providerId="ADAL" clId="{0E764C5F-237B-402A-9CA3-0F509AFD1D60}" dt="2024-01-28T12:08:11.685" v="1189" actId="20577"/>
          <ac:spMkLst>
            <pc:docMk/>
            <pc:sldMk cId="3420779681" sldId="257"/>
            <ac:spMk id="3" creationId="{F97C86BF-84E8-4B03-B99B-4DB135E43111}"/>
          </ac:spMkLst>
        </pc:spChg>
      </pc:sldChg>
      <pc:sldChg chg="modSp new mod">
        <pc:chgData name="Lennart Keller" userId="f5b96269-a306-4382-93d9-827cd03ffe50" providerId="ADAL" clId="{0E764C5F-237B-402A-9CA3-0F509AFD1D60}" dt="2024-01-28T12:01:39.240" v="373" actId="5793"/>
        <pc:sldMkLst>
          <pc:docMk/>
          <pc:sldMk cId="3814942698" sldId="264"/>
        </pc:sldMkLst>
        <pc:spChg chg="mod">
          <ac:chgData name="Lennart Keller" userId="f5b96269-a306-4382-93d9-827cd03ffe50" providerId="ADAL" clId="{0E764C5F-237B-402A-9CA3-0F509AFD1D60}" dt="2024-01-28T11:58:43.266" v="22" actId="20577"/>
          <ac:spMkLst>
            <pc:docMk/>
            <pc:sldMk cId="3814942698" sldId="264"/>
            <ac:spMk id="2" creationId="{3B78E074-0077-4CFB-9EC2-1F1BC76F9607}"/>
          </ac:spMkLst>
        </pc:spChg>
        <pc:spChg chg="mod">
          <ac:chgData name="Lennart Keller" userId="f5b96269-a306-4382-93d9-827cd03ffe50" providerId="ADAL" clId="{0E764C5F-237B-402A-9CA3-0F509AFD1D60}" dt="2024-01-28T12:01:39.240" v="373" actId="5793"/>
          <ac:spMkLst>
            <pc:docMk/>
            <pc:sldMk cId="3814942698" sldId="264"/>
            <ac:spMk id="3" creationId="{A3235BC9-389F-4A9A-A575-0690AA3FF94D}"/>
          </ac:spMkLst>
        </pc:spChg>
      </pc:sldChg>
      <pc:sldChg chg="modSp new mod">
        <pc:chgData name="Lennart Keller" userId="f5b96269-a306-4382-93d9-827cd03ffe50" providerId="ADAL" clId="{0E764C5F-237B-402A-9CA3-0F509AFD1D60}" dt="2024-01-28T12:04:44.186" v="781" actId="5793"/>
        <pc:sldMkLst>
          <pc:docMk/>
          <pc:sldMk cId="3326617722" sldId="265"/>
        </pc:sldMkLst>
        <pc:spChg chg="mod">
          <ac:chgData name="Lennart Keller" userId="f5b96269-a306-4382-93d9-827cd03ffe50" providerId="ADAL" clId="{0E764C5F-237B-402A-9CA3-0F509AFD1D60}" dt="2024-01-28T12:02:05.900" v="384" actId="20577"/>
          <ac:spMkLst>
            <pc:docMk/>
            <pc:sldMk cId="3326617722" sldId="265"/>
            <ac:spMk id="2" creationId="{F91AAB57-BAB9-4B04-A93F-619EA684D6CF}"/>
          </ac:spMkLst>
        </pc:spChg>
        <pc:spChg chg="mod">
          <ac:chgData name="Lennart Keller" userId="f5b96269-a306-4382-93d9-827cd03ffe50" providerId="ADAL" clId="{0E764C5F-237B-402A-9CA3-0F509AFD1D60}" dt="2024-01-28T12:04:44.186" v="781" actId="5793"/>
          <ac:spMkLst>
            <pc:docMk/>
            <pc:sldMk cId="3326617722" sldId="265"/>
            <ac:spMk id="3" creationId="{A00D0B5B-2165-4BEC-9BBD-0502677E75F6}"/>
          </ac:spMkLst>
        </pc:spChg>
      </pc:sldChg>
      <pc:sldChg chg="modSp new mod">
        <pc:chgData name="Lennart Keller" userId="f5b96269-a306-4382-93d9-827cd03ffe50" providerId="ADAL" clId="{0E764C5F-237B-402A-9CA3-0F509AFD1D60}" dt="2024-01-28T12:07:49.045" v="1144" actId="5793"/>
        <pc:sldMkLst>
          <pc:docMk/>
          <pc:sldMk cId="227306754" sldId="266"/>
        </pc:sldMkLst>
        <pc:spChg chg="mod">
          <ac:chgData name="Lennart Keller" userId="f5b96269-a306-4382-93d9-827cd03ffe50" providerId="ADAL" clId="{0E764C5F-237B-402A-9CA3-0F509AFD1D60}" dt="2024-01-28T12:04:54.137" v="805" actId="20577"/>
          <ac:spMkLst>
            <pc:docMk/>
            <pc:sldMk cId="227306754" sldId="266"/>
            <ac:spMk id="2" creationId="{D07369D2-03B3-4412-834A-A9EFE1C7ACF1}"/>
          </ac:spMkLst>
        </pc:spChg>
        <pc:spChg chg="mod">
          <ac:chgData name="Lennart Keller" userId="f5b96269-a306-4382-93d9-827cd03ffe50" providerId="ADAL" clId="{0E764C5F-237B-402A-9CA3-0F509AFD1D60}" dt="2024-01-28T12:07:49.045" v="1144" actId="5793"/>
          <ac:spMkLst>
            <pc:docMk/>
            <pc:sldMk cId="227306754" sldId="266"/>
            <ac:spMk id="3" creationId="{00E19DF3-C4AF-4AA5-BF70-316F8B3DF807}"/>
          </ac:spMkLst>
        </pc:spChg>
      </pc:sldChg>
      <pc:sldChg chg="modSp new mod">
        <pc:chgData name="Lennart Keller" userId="f5b96269-a306-4382-93d9-827cd03ffe50" providerId="ADAL" clId="{0E764C5F-237B-402A-9CA3-0F509AFD1D60}" dt="2024-01-28T12:08:23.143" v="1198" actId="5793"/>
        <pc:sldMkLst>
          <pc:docMk/>
          <pc:sldMk cId="2540203293" sldId="267"/>
        </pc:sldMkLst>
        <pc:spChg chg="mod">
          <ac:chgData name="Lennart Keller" userId="f5b96269-a306-4382-93d9-827cd03ffe50" providerId="ADAL" clId="{0E764C5F-237B-402A-9CA3-0F509AFD1D60}" dt="2024-01-28T12:08:21.253" v="1195" actId="20577"/>
          <ac:spMkLst>
            <pc:docMk/>
            <pc:sldMk cId="2540203293" sldId="267"/>
            <ac:spMk id="2" creationId="{2CE69BD4-8950-4AC6-AA33-6A180B5EDB6D}"/>
          </ac:spMkLst>
        </pc:spChg>
        <pc:spChg chg="mod">
          <ac:chgData name="Lennart Keller" userId="f5b96269-a306-4382-93d9-827cd03ffe50" providerId="ADAL" clId="{0E764C5F-237B-402A-9CA3-0F509AFD1D60}" dt="2024-01-28T12:08:23.143" v="1198" actId="5793"/>
          <ac:spMkLst>
            <pc:docMk/>
            <pc:sldMk cId="2540203293" sldId="267"/>
            <ac:spMk id="3" creationId="{0B11124F-2132-442E-BDA3-3D42C2A5FEE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28-01-2024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28-01-2024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28-01-2024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28-01-2024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Indkomstpolitik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3" y="4933950"/>
            <a:ext cx="7848600" cy="1143000"/>
          </a:xfrm>
        </p:spPr>
        <p:txBody>
          <a:bodyPr rtlCol="0"/>
          <a:lstStyle/>
          <a:p>
            <a:pPr rtl="0"/>
            <a:r>
              <a:rPr lang="da-DK" dirty="0"/>
              <a:t>Udfordringer i Europa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E556B8-3D1E-4864-9D15-E2CB83A6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7C86BF-84E8-4B03-B99B-4DB135E43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Spørgeskema</a:t>
            </a:r>
          </a:p>
          <a:p>
            <a:r>
              <a:rPr lang="da-DK" dirty="0"/>
              <a:t>2) Udfordringer i Spanien og Frankrig</a:t>
            </a:r>
          </a:p>
          <a:p>
            <a:r>
              <a:rPr lang="da-DK" dirty="0"/>
              <a:t>3) Indkomstpolitik</a:t>
            </a:r>
          </a:p>
          <a:p>
            <a:r>
              <a:rPr lang="da-DK" dirty="0"/>
              <a:t>4) Forberedelse til besøg</a:t>
            </a:r>
          </a:p>
          <a:p>
            <a:r>
              <a:rPr lang="da-DK" dirty="0"/>
              <a:t>5) Tid til notat </a:t>
            </a:r>
          </a:p>
        </p:txBody>
      </p:sp>
    </p:spTree>
    <p:extLst>
      <p:ext uri="{BB962C8B-B14F-4D97-AF65-F5344CB8AC3E}">
        <p14:creationId xmlns:p14="http://schemas.microsoft.com/office/powerpoint/2010/main" val="342077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03D0F-62F7-41B7-AE36-4F37AD873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Spørgeskema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CA3ED1-1E8D-4E64-86B9-7C08BE2F2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300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800DC-9ECD-4902-A0EA-27DCAD61C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Udfordringer på det spanske og franske arbejdsmarked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0B05E0-B734-4A70-B184-2D10CBC41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0136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5695A-AEFF-4B18-9EC1-F1CE89C26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Indkomstpolitik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ED9E75-AE27-4110-ACA9-F97C85AAC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kender arbejdsmarkedspolitik og de fire typer, men der er faktisk en femte. </a:t>
            </a:r>
          </a:p>
          <a:p>
            <a:r>
              <a:rPr lang="da-DK" dirty="0"/>
              <a:t>Lønniveauet er af stor betydning for et lands priskonkurrenceevne. En af de største udgifter for eksportvirksomhederne er netop lønomkostningerne. Kan lønudgiften begrænses, er der også mulighed for at sænke prisen – og dermed forbedre konkurrenceevnen.</a:t>
            </a:r>
          </a:p>
          <a:p>
            <a:r>
              <a:rPr lang="da-DK" dirty="0"/>
              <a:t>Efter ferien skal vi arbejde med konkurrenceevne – derfor vi lige skal berøre dette her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99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2E79E-289C-428D-94D6-48F574400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Indkomstpolitik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88AF3B-9AB6-4A3D-8859-A2DCEC165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4" y="1828800"/>
            <a:ext cx="11449272" cy="4343400"/>
          </a:xfrm>
        </p:spPr>
        <p:txBody>
          <a:bodyPr/>
          <a:lstStyle/>
          <a:p>
            <a:r>
              <a:rPr lang="da-DK" dirty="0"/>
              <a:t>Indkomstpolitik er en samlet betegnelse for de økonomiske indgreb, som har til formål direkte at begrænse lønstigningerne</a:t>
            </a:r>
          </a:p>
          <a:p>
            <a:r>
              <a:rPr lang="da-DK" dirty="0"/>
              <a:t>Et </a:t>
            </a:r>
            <a:r>
              <a:rPr lang="da-DK" dirty="0" err="1"/>
              <a:t>indkomstpolitisk</a:t>
            </a:r>
            <a:r>
              <a:rPr lang="da-DK" dirty="0"/>
              <a:t> indgreb kan derfor forbedre betalingsbalancen, gavne beskæftigelsen og dæmpe prisstigningerne (inflationen).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69FC4B95-0AD9-44A1-99D9-6BF78E06E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20" y="3573016"/>
            <a:ext cx="6768752" cy="322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73DA5-CF57-496B-8D10-513BB4BB0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Indkomstpolitik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DAF4C3-D165-417F-99F9-C8E344950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At lønstigninger herhjemme begrænses, er ikke nødvendigvis ensbetydende med, at der kommer en forbedring af konkurrenceevnen. Det afhænger af, hvordan lønudviklingen er i de lande, vi konkurrerer med. Hvis fx alle lønninger i Danmark falder med 5 pct., ville dette forværre konkurrenceevnen, hvis alle andre landes lønninger falder endnu mere, fx 10 pct.</a:t>
            </a:r>
          </a:p>
          <a:p>
            <a:r>
              <a:rPr lang="da-DK" dirty="0"/>
              <a:t>Det handler altså udelukkende om sammenligning. </a:t>
            </a:r>
          </a:p>
          <a:p>
            <a:endParaRPr lang="da-DK" dirty="0"/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273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4E3A6-5225-495A-854D-57FACD4A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Indkomstpolitik i praksis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5672B8-C1B9-4829-9643-36AD13BEE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Indkomstpolitik kan ikke rigtig i praksis gennemføres – da lønnen jo bestemmes i overenskomster mellem arbejdsgiver og arbejdstager</a:t>
            </a:r>
          </a:p>
          <a:p>
            <a:r>
              <a:rPr lang="da-DK" dirty="0"/>
              <a:t>Derfor er det yderst begrænset hvad man kan gøre med denne politik</a:t>
            </a:r>
          </a:p>
          <a:p>
            <a:r>
              <a:rPr lang="da-DK" dirty="0"/>
              <a:t>Staten (regeringen) er arbejdsgiver, så den kan begrænse lønnen for alle offentlige ansatte – men, hvem kan lure problemet med denne løsning?</a:t>
            </a:r>
          </a:p>
          <a:p>
            <a:r>
              <a:rPr lang="da-DK" dirty="0"/>
              <a:t>Derudover kan staten give henstillinger – Det gjorde den seneste her under den høje inflation – men det er op til parterne selv at bestemme</a:t>
            </a:r>
          </a:p>
        </p:txBody>
      </p:sp>
    </p:spTree>
    <p:extLst>
      <p:ext uri="{BB962C8B-B14F-4D97-AF65-F5344CB8AC3E}">
        <p14:creationId xmlns:p14="http://schemas.microsoft.com/office/powerpoint/2010/main" val="38268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8E074-0077-4CFB-9EC2-1F1BC76F9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Arbejdsmarkedet og EU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235BC9-389F-4A9A-A575-0690AA3FF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indre marked i EU bygger på arbejdskraftens frie bevægelighed</a:t>
            </a:r>
          </a:p>
          <a:p>
            <a:r>
              <a:rPr lang="da-DK" dirty="0"/>
              <a:t>Det vil sige man kan betragte alle lande i EU som et stort fælles arbejdsmarked – og man arbejder for ens regler på tværs af landene</a:t>
            </a:r>
          </a:p>
          <a:p>
            <a:r>
              <a:rPr lang="da-DK" dirty="0"/>
              <a:t>Men det skal vi arbejde meget mere med efter påske – her skal alle jer over 18 jo stemme til europaparlamentsvalg.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494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1AAB57-BAB9-4B04-A93F-619EA684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På fredag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0D0B5B-2165-4BEC-9BBD-0502677E7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mødes ved jobcenteret (Kommunen) kl. 8.45. Prinsens alle 5</a:t>
            </a:r>
          </a:p>
          <a:p>
            <a:r>
              <a:rPr lang="da-DK" dirty="0"/>
              <a:t>Vi skal høre om arbejdsmarkedet lige nu og hvordan det ser ud i Viborg</a:t>
            </a:r>
          </a:p>
          <a:p>
            <a:r>
              <a:rPr lang="da-DK" dirty="0"/>
              <a:t>Vi kommer lidt rundt og ser arbejdspladsen</a:t>
            </a:r>
          </a:p>
          <a:p>
            <a:r>
              <a:rPr lang="da-DK" dirty="0"/>
              <a:t>Så skal vi se på arbejdsmarkedstendenser lige nu og på sigt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661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369D2-03B3-4412-834A-A9EFE1C7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Forberedelse til besøg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E19DF3-C4AF-4AA5-BF70-316F8B3DF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kunne være interessant at spørge om og få svar på, nu hvor vi har muligheden for at høre fra nogen der arbejder med det hver dag?</a:t>
            </a:r>
          </a:p>
          <a:p>
            <a:r>
              <a:rPr lang="da-DK" dirty="0"/>
              <a:t>Kunne det være noget med regler?</a:t>
            </a:r>
          </a:p>
          <a:p>
            <a:r>
              <a:rPr lang="da-DK" dirty="0"/>
              <a:t>Kunne det være noget specielt for Viborg?</a:t>
            </a:r>
          </a:p>
          <a:p>
            <a:r>
              <a:rPr lang="da-DK" dirty="0"/>
              <a:t>Kunne det være noget med omstilling til fremtiden?</a:t>
            </a:r>
          </a:p>
          <a:p>
            <a:r>
              <a:rPr lang="da-DK" dirty="0"/>
              <a:t>Kunne det være noget med ny teknologi?</a:t>
            </a:r>
          </a:p>
          <a:p>
            <a:pPr marL="4572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730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69BD4-8950-4AC6-AA33-6A180B5ED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11124F-2132-442E-BDA3-3D42C2A5F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>
                <a:sym typeface="Wingdings" panose="05000000000000000000" pitchFamily="2" charset="2"/>
              </a:rPr>
              <a:t>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020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22</TotalTime>
  <Words>475</Words>
  <Application>Microsoft Office PowerPoint</Application>
  <PresentationFormat>Brugerdefineret</PresentationFormat>
  <Paragraphs>44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Indkomstpolitik</vt:lpstr>
      <vt:lpstr>Dagens program</vt:lpstr>
      <vt:lpstr>Spørgeskema</vt:lpstr>
      <vt:lpstr>Udfordringer på det spanske og franske arbejdsmarked</vt:lpstr>
      <vt:lpstr>Indkomstpolitik</vt:lpstr>
      <vt:lpstr>Indkomstpolitik</vt:lpstr>
      <vt:lpstr>Indkomstpolitik</vt:lpstr>
      <vt:lpstr>Indkomstpolitik i praksis</vt:lpstr>
      <vt:lpstr>Arbejdsmarkedet og EU</vt:lpstr>
      <vt:lpstr>På fredag</vt:lpstr>
      <vt:lpstr>Forberedelse til besøg</vt:lpstr>
      <vt:lpstr>Notat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Indkomstpolitik</dc:title>
  <dc:creator>Lennart Keller</dc:creator>
  <cp:lastModifiedBy>Lennart Keller</cp:lastModifiedBy>
  <cp:revision>1</cp:revision>
  <dcterms:created xsi:type="dcterms:W3CDTF">2024-01-28T11:45:56Z</dcterms:created>
  <dcterms:modified xsi:type="dcterms:W3CDTF">2024-01-28T12:08:23Z</dcterms:modified>
</cp:coreProperties>
</file>