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886" autoAdjust="0"/>
  </p:normalViewPr>
  <p:slideViewPr>
    <p:cSldViewPr>
      <p:cViewPr varScale="1">
        <p:scale>
          <a:sx n="66" d="100"/>
          <a:sy n="66" d="100"/>
        </p:scale>
        <p:origin x="660" y="3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350C9BD7-7158-49D9-98A5-AFC761A68212}"/>
    <pc:docChg chg="modSld">
      <pc:chgData name="Lennart Keller" userId="f5b96269-a306-4382-93d9-827cd03ffe50" providerId="ADAL" clId="{350C9BD7-7158-49D9-98A5-AFC761A68212}" dt="2023-09-03T18:18:47.456" v="19" actId="20577"/>
      <pc:docMkLst>
        <pc:docMk/>
      </pc:docMkLst>
      <pc:sldChg chg="modSp mod">
        <pc:chgData name="Lennart Keller" userId="f5b96269-a306-4382-93d9-827cd03ffe50" providerId="ADAL" clId="{350C9BD7-7158-49D9-98A5-AFC761A68212}" dt="2023-09-03T18:18:47.456" v="19" actId="20577"/>
        <pc:sldMkLst>
          <pc:docMk/>
          <pc:sldMk cId="2729120941" sldId="257"/>
        </pc:sldMkLst>
        <pc:spChg chg="mod">
          <ac:chgData name="Lennart Keller" userId="f5b96269-a306-4382-93d9-827cd03ffe50" providerId="ADAL" clId="{350C9BD7-7158-49D9-98A5-AFC761A68212}" dt="2023-09-03T18:18:47.456" v="19" actId="20577"/>
          <ac:spMkLst>
            <pc:docMk/>
            <pc:sldMk cId="2729120941" sldId="257"/>
            <ac:spMk id="3" creationId="{61BBE672-D8AF-46B9-BCCF-07B1BD9EFF1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03-09-2023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03-09-2023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03-09-2023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03-09-2023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tmp"/><Relationship Id="rId4" Type="http://schemas.openxmlformats.org/officeDocument/2006/relationships/image" Target="../media/image3.tm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Det nazistiske folkefælleskab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Dyder, værdier, normer og eksklusion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DA2AF-7943-40C1-9839-6892FA9B9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BBE672-D8AF-46B9-BCCF-07B1BD9EF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sidste gang</a:t>
            </a:r>
          </a:p>
          <a:p>
            <a:r>
              <a:rPr lang="da-DK" dirty="0"/>
              <a:t>2) Folkefællesskabet under nazisterne</a:t>
            </a:r>
          </a:p>
          <a:p>
            <a:r>
              <a:rPr lang="da-DK" dirty="0"/>
              <a:t>3) Fælles opgave</a:t>
            </a:r>
          </a:p>
          <a:p>
            <a:r>
              <a:rPr lang="da-DK" dirty="0"/>
              <a:t>4) Ungdommen</a:t>
            </a:r>
          </a:p>
          <a:p>
            <a:r>
              <a:rPr lang="da-DK" dirty="0"/>
              <a:t>5) Eksklusion fra fællesskabet </a:t>
            </a:r>
            <a:r>
              <a:rPr lang="da-DK"/>
              <a:t>(Arbejdsspørgsmål)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912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809921-0868-40B6-AE4A-133190C5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67AD66-5C88-4170-B8CD-25E541F09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er kommet i gang med billedanalyse i historie. Det er en form for kildeanalyse, som i vil støde på til eksamen med stor sandsynlighed.</a:t>
            </a:r>
          </a:p>
          <a:p>
            <a:r>
              <a:rPr lang="da-DK" dirty="0"/>
              <a:t>Vi har lavet vores egen kilde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r>
              <a:rPr lang="da-DK" dirty="0">
                <a:sym typeface="Wingdings" panose="05000000000000000000" pitchFamily="2" charset="2"/>
              </a:rPr>
              <a:t>Tre vigtige organisationer: SS, SA og Gestapo</a:t>
            </a:r>
          </a:p>
          <a:p>
            <a:r>
              <a:rPr lang="da-DK" dirty="0">
                <a:sym typeface="Wingdings" panose="05000000000000000000" pitchFamily="2" charset="2"/>
              </a:rPr>
              <a:t>”De lange knives nat” – SA og dets ledere beskyldes for kupforsøg og Hitler fjerner dem</a:t>
            </a:r>
          </a:p>
          <a:p>
            <a:r>
              <a:rPr lang="da-DK" dirty="0">
                <a:sym typeface="Wingdings" panose="05000000000000000000" pitchFamily="2" charset="2"/>
              </a:rPr>
              <a:t>Staten er hierarkisk og totalitær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6965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D79DE4-0D18-4222-ACE3-739A3037A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nazistiske folkefælleskab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B17B95-E0CA-40FF-A2DD-F7ADCAE57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"</a:t>
            </a:r>
            <a:r>
              <a:rPr lang="da-DK" dirty="0" err="1"/>
              <a:t>Volksgemeinschaft</a:t>
            </a:r>
            <a:r>
              <a:rPr lang="da-DK" dirty="0"/>
              <a:t>" var en samlet betegnelse for nazisternes bestræbelse på at skabe et nationalt fællesskab. </a:t>
            </a:r>
          </a:p>
          <a:p>
            <a:r>
              <a:rPr lang="da-DK" dirty="0"/>
              <a:t>Nazisterne forestillede sig ligesom socialisterne, at det ville være muligt at skabe et klasseløst samfund bestående af folkefæller.</a:t>
            </a:r>
          </a:p>
          <a:p>
            <a:r>
              <a:rPr lang="da-DK" dirty="0"/>
              <a:t>Nazisterne opfattede folkefællesskabet som en krop. Sygelige og "racemæssigt mindreværdige" elementer, heriblandt handicappede og jøder, skulle derfor udgrænses af fællesskabet, som sygdomme skulle fjernes fra en krop.</a:t>
            </a:r>
          </a:p>
          <a:p>
            <a:r>
              <a:rPr lang="da-DK" dirty="0"/>
              <a:t>Skabelsen af en national enhed i form af et folkefællesskab var et af nazisternes centrale mål.</a:t>
            </a:r>
          </a:p>
        </p:txBody>
      </p:sp>
    </p:spTree>
    <p:extLst>
      <p:ext uri="{BB962C8B-B14F-4D97-AF65-F5344CB8AC3E}">
        <p14:creationId xmlns:p14="http://schemas.microsoft.com/office/powerpoint/2010/main" val="314695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4F9EE0-04B3-4101-93AE-92B4D5006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Livsrum - </a:t>
            </a:r>
            <a:r>
              <a:rPr lang="da-DK" dirty="0" err="1"/>
              <a:t>Lebensraum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052036-97C7-4D5B-8345-6FC73426C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Lebensraum</a:t>
            </a:r>
            <a:r>
              <a:rPr lang="da-DK" dirty="0"/>
              <a:t> var et nøglebegreb i tysk nazistisk ideologi og sprogbrug. Det stammede fra kejserrigets tid og begrundede oprindeligt Tysklands krav på kolonier. Det blev senere centralt i nazisternes angrebskrig, erobring af territorium og ressourcer i Østeuropa og udryddelsen af folk og racer, som den nazistiske ideologi anså for "mindreværdige".</a:t>
            </a:r>
          </a:p>
          <a:p>
            <a:r>
              <a:rPr lang="da-DK" dirty="0"/>
              <a:t>Fra 1933 blev erobringen af </a:t>
            </a:r>
            <a:r>
              <a:rPr lang="da-DK" dirty="0" err="1"/>
              <a:t>Lebensraum</a:t>
            </a:r>
            <a:r>
              <a:rPr lang="da-DK" dirty="0"/>
              <a:t> i Østeuropa et af de centrale mål i nazisternes politik. Fra oktober 1939 resulterede det i flere store folkeflytningsprojekter, som søgtes gennemført af </a:t>
            </a:r>
            <a:r>
              <a:rPr lang="da-DK" dirty="0" err="1"/>
              <a:t>SS-chefen</a:t>
            </a:r>
            <a:r>
              <a:rPr lang="da-DK" dirty="0"/>
              <a:t> Heinrich Himmler</a:t>
            </a:r>
          </a:p>
          <a:p>
            <a:r>
              <a:rPr lang="da-DK" dirty="0"/>
              <a:t>Men det kommer vi mere ind på senere i forløbet</a:t>
            </a:r>
          </a:p>
        </p:txBody>
      </p:sp>
    </p:spTree>
    <p:extLst>
      <p:ext uri="{BB962C8B-B14F-4D97-AF65-F5344CB8AC3E}">
        <p14:creationId xmlns:p14="http://schemas.microsoft.com/office/powerpoint/2010/main" val="276245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495377-C244-42F0-983A-3B644604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totalitære samfund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321B96-F556-405D-87B2-FEA2A1B9C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Nazisterne oprettede en lang række nye organisationer og foreninger. De havde til formål at dække alle aspekter af dagliglivet og integrere store dele af befolkningen i folkefællesskabet. </a:t>
            </a:r>
          </a:p>
          <a:p>
            <a:r>
              <a:rPr lang="da-DK" dirty="0"/>
              <a:t>Her dyrkede man især idræt, friluftsliv, arbejde, feriekolonier</a:t>
            </a:r>
          </a:p>
        </p:txBody>
      </p:sp>
    </p:spTree>
    <p:extLst>
      <p:ext uri="{BB962C8B-B14F-4D97-AF65-F5344CB8AC3E}">
        <p14:creationId xmlns:p14="http://schemas.microsoft.com/office/powerpoint/2010/main" val="182038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Ansigt, tøj, plakat&#10;&#10;Automatisk genereret beskrivelse">
            <a:extLst>
              <a:ext uri="{FF2B5EF4-FFF2-40B4-BE49-F238E27FC236}">
                <a16:creationId xmlns:a16="http://schemas.microsoft.com/office/drawing/2014/main" id="{47ADFEA2-27FB-45BB-BEA6-D441EC8EFC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242"/>
          <a:stretch/>
        </p:blipFill>
        <p:spPr>
          <a:xfrm>
            <a:off x="5280834" y="134647"/>
            <a:ext cx="6790241" cy="6606721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</p:pic>
      <p:pic>
        <p:nvPicPr>
          <p:cNvPr id="7" name="Billede 6" descr="Et billede, der indeholder tekst, Font/skrifttype, hvid, algebra&#10;&#10;Automatisk genereret beskrivelse">
            <a:extLst>
              <a:ext uri="{FF2B5EF4-FFF2-40B4-BE49-F238E27FC236}">
                <a16:creationId xmlns:a16="http://schemas.microsoft.com/office/drawing/2014/main" id="{598D3EEE-8766-4C61-8E75-D38A87BF0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2" y="134647"/>
            <a:ext cx="5535137" cy="1134667"/>
          </a:xfrm>
          <a:prstGeom prst="rect">
            <a:avLst/>
          </a:prstGeom>
        </p:spPr>
      </p:pic>
      <p:pic>
        <p:nvPicPr>
          <p:cNvPr id="11" name="Pladsholder til indhold 4" descr="Et billede, der indeholder tekst, Font/skrifttype, skærmbillede, dokument&#10;&#10;Automatisk genereret beskrivelse">
            <a:extLst>
              <a:ext uri="{FF2B5EF4-FFF2-40B4-BE49-F238E27FC236}">
                <a16:creationId xmlns:a16="http://schemas.microsoft.com/office/drawing/2014/main" id="{C37A09DF-8276-499A-B7FA-4175D8034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5726910" cy="215968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</p:pic>
      <p:pic>
        <p:nvPicPr>
          <p:cNvPr id="13" name="Pladsholder til indhold 4" descr="Et billede, der indeholder tekst, Font/skrifttype, skærmbillede, kvittering&#10;&#10;Automatisk genereret beskrivelse">
            <a:extLst>
              <a:ext uri="{FF2B5EF4-FFF2-40B4-BE49-F238E27FC236}">
                <a16:creationId xmlns:a16="http://schemas.microsoft.com/office/drawing/2014/main" id="{A87E58C9-2AB4-4E78-9D40-C921F051F5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98" y="3713440"/>
            <a:ext cx="5535137" cy="130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0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8B4919B-EA60-430C-8E1D-60393531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Ungdommen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A5567F7-1092-4C1E-A6BE-2D9628334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1933 blev jødiske lærere og lærere, der var politiske modstandere af nazisterne, afskediget. Det blev også obligatorisk at være medlem af den nazistiske skolelærerforening </a:t>
            </a:r>
            <a:r>
              <a:rPr lang="da-DK" dirty="0" err="1"/>
              <a:t>Nationalsozialistischer</a:t>
            </a:r>
            <a:r>
              <a:rPr lang="da-DK" dirty="0"/>
              <a:t> </a:t>
            </a:r>
            <a:r>
              <a:rPr lang="da-DK" dirty="0" err="1"/>
              <a:t>Lehrerbund</a:t>
            </a:r>
            <a:r>
              <a:rPr lang="da-DK" dirty="0"/>
              <a:t>.</a:t>
            </a:r>
          </a:p>
          <a:p>
            <a:r>
              <a:rPr lang="da-DK" dirty="0"/>
              <a:t>Undervisningen i idræt skulle udgøre 15 procent af timerne.</a:t>
            </a:r>
          </a:p>
          <a:p>
            <a:r>
              <a:rPr lang="da-DK" dirty="0"/>
              <a:t>Også fag som biologi, historie og tysk blev betragtet som centrale for indoktrineringen af den tyske ungdom. I biologi blev der undervist i raceteori og befolkningspolitik. </a:t>
            </a:r>
          </a:p>
          <a:p>
            <a:r>
              <a:rPr lang="da-DK" dirty="0"/>
              <a:t>I historie og tysk blev de unge oplært i en krigerisk og national ånd ved at studere tysk litteratur og historie.</a:t>
            </a:r>
          </a:p>
        </p:txBody>
      </p:sp>
    </p:spTree>
    <p:extLst>
      <p:ext uri="{BB962C8B-B14F-4D97-AF65-F5344CB8AC3E}">
        <p14:creationId xmlns:p14="http://schemas.microsoft.com/office/powerpoint/2010/main" val="218861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775D2-EEB5-4A09-A766-8DD77F40A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OPgave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9251A9-0DEF-4F74-B79F-79E3FE38E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Med udgangspunkt i afsnit 3.3 i vores grundbog (Samt underpunkter) Skal i besvare en række arbejdsspørgsmål. </a:t>
            </a:r>
          </a:p>
          <a:p>
            <a:r>
              <a:rPr lang="da-DK" dirty="0"/>
              <a:t>Vigtigt at gemme dem i sine noter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123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31</TotalTime>
  <Words>466</Words>
  <Application>Microsoft Office PowerPoint</Application>
  <PresentationFormat>Brugerdefineret</PresentationFormat>
  <Paragraphs>35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Præsentation med verden 16x9</vt:lpstr>
      <vt:lpstr>Det nazistiske folkefælleskab</vt:lpstr>
      <vt:lpstr>Dagens program</vt:lpstr>
      <vt:lpstr>Opsamling fra sidst</vt:lpstr>
      <vt:lpstr>Det nazistiske folkefælleskab</vt:lpstr>
      <vt:lpstr>Livsrum - Lebensraum</vt:lpstr>
      <vt:lpstr>Det totalitære samfund</vt:lpstr>
      <vt:lpstr>PowerPoint-præsentation</vt:lpstr>
      <vt:lpstr>Ungdommen</vt:lpstr>
      <vt:lpstr>OPgave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nazistiske folkefælleskab</dc:title>
  <dc:creator>Lennart Keller</dc:creator>
  <cp:lastModifiedBy>Lennart Keller</cp:lastModifiedBy>
  <cp:revision>1</cp:revision>
  <dcterms:created xsi:type="dcterms:W3CDTF">2023-09-03T17:47:43Z</dcterms:created>
  <dcterms:modified xsi:type="dcterms:W3CDTF">2023-09-03T18:18:53Z</dcterms:modified>
</cp:coreProperties>
</file>