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0" autoAdjust="0"/>
    <p:restoredTop sz="94886" autoAdjust="0"/>
  </p:normalViewPr>
  <p:slideViewPr>
    <p:cSldViewPr>
      <p:cViewPr varScale="1">
        <p:scale>
          <a:sx n="66" d="100"/>
          <a:sy n="66" d="100"/>
        </p:scale>
        <p:origin x="660" y="36"/>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10-10-2023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10-10-2023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10-10-2023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10-10-2023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10-10-2023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10-10-2023</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10-10-2023</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10-10-2023</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10-10-2023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10-10-2023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10-10-2023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10-10-2023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10-10-2023</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Gerningsmænd og tilskuere</a:t>
            </a:r>
          </a:p>
        </p:txBody>
      </p:sp>
      <p:sp>
        <p:nvSpPr>
          <p:cNvPr id="3" name="Undertitel 2"/>
          <p:cNvSpPr>
            <a:spLocks noGrp="1"/>
          </p:cNvSpPr>
          <p:nvPr>
            <p:ph type="subTitle" idx="1"/>
          </p:nvPr>
        </p:nvSpPr>
        <p:spPr/>
        <p:txBody>
          <a:bodyPr rtlCol="0"/>
          <a:lstStyle/>
          <a:p>
            <a:pPr rtl="0"/>
            <a:r>
              <a:rPr lang="da-DK" dirty="0" err="1"/>
              <a:t>ExamCookie</a:t>
            </a:r>
            <a:r>
              <a:rPr lang="da-DK" dirty="0"/>
              <a:t> opfølgning, repetition, videre med 2.VK</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71FAA1-46AD-4524-A797-B42C57DA4F66}"/>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1891926E-85EB-4172-9D0D-DA7DF88EF1D7}"/>
              </a:ext>
            </a:extLst>
          </p:cNvPr>
          <p:cNvSpPr>
            <a:spLocks noGrp="1"/>
          </p:cNvSpPr>
          <p:nvPr>
            <p:ph idx="1"/>
          </p:nvPr>
        </p:nvSpPr>
        <p:spPr/>
        <p:txBody>
          <a:bodyPr/>
          <a:lstStyle/>
          <a:p>
            <a:r>
              <a:rPr lang="da-DK" dirty="0"/>
              <a:t>1) </a:t>
            </a:r>
            <a:r>
              <a:rPr lang="da-DK" dirty="0" err="1"/>
              <a:t>Examcookie</a:t>
            </a:r>
            <a:endParaRPr lang="da-DK" dirty="0"/>
          </a:p>
          <a:p>
            <a:r>
              <a:rPr lang="da-DK" dirty="0"/>
              <a:t>2) Repetition</a:t>
            </a:r>
          </a:p>
          <a:p>
            <a:r>
              <a:rPr lang="da-DK" dirty="0"/>
              <a:t>3) Gerningsmænd og tilskuere</a:t>
            </a:r>
          </a:p>
        </p:txBody>
      </p:sp>
    </p:spTree>
    <p:extLst>
      <p:ext uri="{BB962C8B-B14F-4D97-AF65-F5344CB8AC3E}">
        <p14:creationId xmlns:p14="http://schemas.microsoft.com/office/powerpoint/2010/main" val="327061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B2C0EE-D356-47B4-B06F-702931EC3CCF}"/>
              </a:ext>
            </a:extLst>
          </p:cNvPr>
          <p:cNvSpPr>
            <a:spLocks noGrp="1"/>
          </p:cNvSpPr>
          <p:nvPr>
            <p:ph type="title"/>
          </p:nvPr>
        </p:nvSpPr>
        <p:spPr/>
        <p:txBody>
          <a:bodyPr/>
          <a:lstStyle/>
          <a:p>
            <a:pPr algn="ctr"/>
            <a:r>
              <a:rPr lang="da-DK" dirty="0" err="1"/>
              <a:t>Examcookie</a:t>
            </a:r>
            <a:endParaRPr lang="da-DK" dirty="0"/>
          </a:p>
        </p:txBody>
      </p:sp>
      <p:sp>
        <p:nvSpPr>
          <p:cNvPr id="3" name="Pladsholder til indhold 2">
            <a:extLst>
              <a:ext uri="{FF2B5EF4-FFF2-40B4-BE49-F238E27FC236}">
                <a16:creationId xmlns:a16="http://schemas.microsoft.com/office/drawing/2014/main" id="{15C4B070-01D0-4FA4-BCD0-333A05EAFA11}"/>
              </a:ext>
            </a:extLst>
          </p:cNvPr>
          <p:cNvSpPr>
            <a:spLocks noGrp="1"/>
          </p:cNvSpPr>
          <p:nvPr>
            <p:ph idx="1"/>
          </p:nvPr>
        </p:nvSpPr>
        <p:spPr/>
        <p:txBody>
          <a:bodyPr/>
          <a:lstStyle/>
          <a:p>
            <a:r>
              <a:rPr lang="da-DK" dirty="0"/>
              <a:t>Hvem har snydt?</a:t>
            </a:r>
          </a:p>
          <a:p>
            <a:r>
              <a:rPr lang="da-DK" dirty="0"/>
              <a:t>Eriks, Freja, Ditte, Kristian, Andreas </a:t>
            </a:r>
            <a:r>
              <a:rPr lang="da-DK" dirty="0">
                <a:sym typeface="Wingdings" panose="05000000000000000000" pitchFamily="2" charset="2"/>
              </a:rPr>
              <a:t></a:t>
            </a:r>
          </a:p>
          <a:p>
            <a:endParaRPr lang="da-DK" dirty="0">
              <a:sym typeface="Wingdings" panose="05000000000000000000" pitchFamily="2" charset="2"/>
            </a:endParaRPr>
          </a:p>
          <a:p>
            <a:endParaRPr lang="da-DK" dirty="0"/>
          </a:p>
        </p:txBody>
      </p:sp>
    </p:spTree>
    <p:extLst>
      <p:ext uri="{BB962C8B-B14F-4D97-AF65-F5344CB8AC3E}">
        <p14:creationId xmlns:p14="http://schemas.microsoft.com/office/powerpoint/2010/main" val="404949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6DAFB6-27FA-471C-9DBC-1E78A13934DA}"/>
              </a:ext>
            </a:extLst>
          </p:cNvPr>
          <p:cNvSpPr>
            <a:spLocks noGrp="1"/>
          </p:cNvSpPr>
          <p:nvPr>
            <p:ph type="title"/>
          </p:nvPr>
        </p:nvSpPr>
        <p:spPr/>
        <p:txBody>
          <a:bodyPr/>
          <a:lstStyle/>
          <a:p>
            <a:pPr algn="ctr"/>
            <a:r>
              <a:rPr lang="da-DK" dirty="0"/>
              <a:t>repetition</a:t>
            </a:r>
          </a:p>
        </p:txBody>
      </p:sp>
      <p:sp>
        <p:nvSpPr>
          <p:cNvPr id="3" name="Pladsholder til indhold 2">
            <a:extLst>
              <a:ext uri="{FF2B5EF4-FFF2-40B4-BE49-F238E27FC236}">
                <a16:creationId xmlns:a16="http://schemas.microsoft.com/office/drawing/2014/main" id="{2EEDA61C-6E99-4A28-9B13-9103DF522BBC}"/>
              </a:ext>
            </a:extLst>
          </p:cNvPr>
          <p:cNvSpPr>
            <a:spLocks noGrp="1"/>
          </p:cNvSpPr>
          <p:nvPr>
            <p:ph idx="1"/>
          </p:nvPr>
        </p:nvSpPr>
        <p:spPr/>
        <p:txBody>
          <a:bodyPr>
            <a:normAutofit/>
          </a:bodyPr>
          <a:lstStyle/>
          <a:p>
            <a:r>
              <a:rPr lang="da-DK" dirty="0" err="1"/>
              <a:t>Endlösung</a:t>
            </a:r>
            <a:r>
              <a:rPr lang="da-DK" dirty="0"/>
              <a:t> der </a:t>
            </a:r>
            <a:r>
              <a:rPr lang="da-DK" dirty="0" err="1"/>
              <a:t>judenfrage</a:t>
            </a:r>
            <a:endParaRPr lang="da-DK" dirty="0"/>
          </a:p>
          <a:p>
            <a:r>
              <a:rPr lang="da-DK" dirty="0"/>
              <a:t>Hvordan foregik masseudryddelsen?</a:t>
            </a:r>
          </a:p>
          <a:p>
            <a:r>
              <a:rPr lang="da-DK" dirty="0" err="1"/>
              <a:t>Sonderkommandoen</a:t>
            </a:r>
            <a:endParaRPr lang="da-DK" dirty="0"/>
          </a:p>
          <a:p>
            <a:r>
              <a:rPr lang="da-DK" dirty="0" err="1"/>
              <a:t>Wannsee</a:t>
            </a:r>
            <a:r>
              <a:rPr lang="da-DK" dirty="0"/>
              <a:t>-konferencen</a:t>
            </a:r>
          </a:p>
          <a:p>
            <a:r>
              <a:rPr lang="da-DK" dirty="0"/>
              <a:t>Vi kom lidt i gang med kildelæsning</a:t>
            </a:r>
          </a:p>
          <a:p>
            <a:r>
              <a:rPr lang="da-DK" dirty="0"/>
              <a:t>Hvad skal vi lave efter efterårsferien?</a:t>
            </a:r>
          </a:p>
          <a:p>
            <a:pPr marL="45720" indent="0">
              <a:buNone/>
            </a:pPr>
            <a:endParaRPr lang="da-DK" dirty="0"/>
          </a:p>
          <a:p>
            <a:endParaRPr lang="da-DK" dirty="0"/>
          </a:p>
          <a:p>
            <a:endParaRPr lang="da-DK" dirty="0"/>
          </a:p>
        </p:txBody>
      </p:sp>
    </p:spTree>
    <p:extLst>
      <p:ext uri="{BB962C8B-B14F-4D97-AF65-F5344CB8AC3E}">
        <p14:creationId xmlns:p14="http://schemas.microsoft.com/office/powerpoint/2010/main" val="4162233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B74158-3CCB-4B59-B968-D6C159784529}"/>
              </a:ext>
            </a:extLst>
          </p:cNvPr>
          <p:cNvSpPr>
            <a:spLocks noGrp="1"/>
          </p:cNvSpPr>
          <p:nvPr>
            <p:ph type="title"/>
          </p:nvPr>
        </p:nvSpPr>
        <p:spPr/>
        <p:txBody>
          <a:bodyPr/>
          <a:lstStyle/>
          <a:p>
            <a:pPr algn="ctr"/>
            <a:r>
              <a:rPr lang="da-DK" dirty="0"/>
              <a:t>Hvem var gerningsmændene?</a:t>
            </a:r>
          </a:p>
        </p:txBody>
      </p:sp>
      <p:sp>
        <p:nvSpPr>
          <p:cNvPr id="3" name="Pladsholder til indhold 2">
            <a:extLst>
              <a:ext uri="{FF2B5EF4-FFF2-40B4-BE49-F238E27FC236}">
                <a16:creationId xmlns:a16="http://schemas.microsoft.com/office/drawing/2014/main" id="{47CF42D8-7AF0-42D9-86A8-283F0F879E6F}"/>
              </a:ext>
            </a:extLst>
          </p:cNvPr>
          <p:cNvSpPr>
            <a:spLocks noGrp="1"/>
          </p:cNvSpPr>
          <p:nvPr>
            <p:ph idx="1"/>
          </p:nvPr>
        </p:nvSpPr>
        <p:spPr/>
        <p:txBody>
          <a:bodyPr/>
          <a:lstStyle/>
          <a:p>
            <a:r>
              <a:rPr lang="da-DK" dirty="0"/>
              <a:t>Beslutningstagerne i det Nazistiske Rige er ansvarlige for de beslutninger der blev truffet, men det er jo meget få mennesker, de kan jo ikke alene gennemføre et folkedrab af denne kaliber</a:t>
            </a:r>
          </a:p>
          <a:p>
            <a:r>
              <a:rPr lang="da-DK" dirty="0"/>
              <a:t>I lejrene var det mandskab fra SS, men ved fronten og i felten var der oftere tale om værnemagtssoldater, politifolk og embedsmænd, frivillige fra mange nationer i </a:t>
            </a:r>
            <a:r>
              <a:rPr lang="da-DK" dirty="0" err="1"/>
              <a:t>Waffen</a:t>
            </a:r>
            <a:r>
              <a:rPr lang="da-DK" dirty="0"/>
              <a:t>-SS og forskellige hjælpekorps samt lokale folk.</a:t>
            </a:r>
          </a:p>
          <a:p>
            <a:r>
              <a:rPr lang="da-DK" dirty="0"/>
              <a:t>Vi kan derfor ikke bare sige det var Hitler det hele, eller at tyskerne bærer hele ansvaret.</a:t>
            </a:r>
          </a:p>
        </p:txBody>
      </p:sp>
    </p:spTree>
    <p:extLst>
      <p:ext uri="{BB962C8B-B14F-4D97-AF65-F5344CB8AC3E}">
        <p14:creationId xmlns:p14="http://schemas.microsoft.com/office/powerpoint/2010/main" val="3468329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EB5E8A-FA8F-49E7-9EF3-0294A180517D}"/>
              </a:ext>
            </a:extLst>
          </p:cNvPr>
          <p:cNvSpPr>
            <a:spLocks noGrp="1"/>
          </p:cNvSpPr>
          <p:nvPr>
            <p:ph type="title"/>
          </p:nvPr>
        </p:nvSpPr>
        <p:spPr/>
        <p:txBody>
          <a:bodyPr/>
          <a:lstStyle/>
          <a:p>
            <a:pPr algn="ctr"/>
            <a:r>
              <a:rPr lang="da-DK" dirty="0"/>
              <a:t>Helte eller skurke?</a:t>
            </a:r>
          </a:p>
        </p:txBody>
      </p:sp>
      <p:sp>
        <p:nvSpPr>
          <p:cNvPr id="3" name="Pladsholder til indhold 2">
            <a:extLst>
              <a:ext uri="{FF2B5EF4-FFF2-40B4-BE49-F238E27FC236}">
                <a16:creationId xmlns:a16="http://schemas.microsoft.com/office/drawing/2014/main" id="{00C2354D-D2DA-4BA0-946F-54CE025F2E37}"/>
              </a:ext>
            </a:extLst>
          </p:cNvPr>
          <p:cNvSpPr>
            <a:spLocks noGrp="1"/>
          </p:cNvSpPr>
          <p:nvPr>
            <p:ph idx="1"/>
          </p:nvPr>
        </p:nvSpPr>
        <p:spPr/>
        <p:txBody>
          <a:bodyPr/>
          <a:lstStyle/>
          <a:p>
            <a:r>
              <a:rPr lang="da-DK" dirty="0"/>
              <a:t>Befolkningen i østeuropæiske lande så nazisterne som nogle der befriede dem fra Sovjetunionen, og var derfor villige til at samarbejde med dem</a:t>
            </a:r>
          </a:p>
          <a:p>
            <a:r>
              <a:rPr lang="da-DK" dirty="0"/>
              <a:t>Gerningsmændene var uanset nationalitet almindelige mennesker. Det gælder både 'skrivebordsmordere', der tilrettelagde folkedrabets logistik, og de specialtrænede mænd, der skød uskyldige i døgndrift. De kom fra alle samfundslag og aldersklasser, og de var langt fra alle organiserede nazister.</a:t>
            </a:r>
          </a:p>
          <a:p>
            <a:endParaRPr lang="da-DK" dirty="0"/>
          </a:p>
          <a:p>
            <a:pPr marL="45720" indent="0">
              <a:buNone/>
            </a:pPr>
            <a:endParaRPr lang="da-DK" dirty="0"/>
          </a:p>
        </p:txBody>
      </p:sp>
    </p:spTree>
    <p:extLst>
      <p:ext uri="{BB962C8B-B14F-4D97-AF65-F5344CB8AC3E}">
        <p14:creationId xmlns:p14="http://schemas.microsoft.com/office/powerpoint/2010/main" val="142929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57DC2D-6289-4486-9DA6-86F77BF78D01}"/>
              </a:ext>
            </a:extLst>
          </p:cNvPr>
          <p:cNvSpPr>
            <a:spLocks noGrp="1"/>
          </p:cNvSpPr>
          <p:nvPr>
            <p:ph type="title"/>
          </p:nvPr>
        </p:nvSpPr>
        <p:spPr/>
        <p:txBody>
          <a:bodyPr/>
          <a:lstStyle/>
          <a:p>
            <a:pPr algn="ctr"/>
            <a:r>
              <a:rPr lang="da-DK" dirty="0"/>
              <a:t>Mennesket og ondskab</a:t>
            </a:r>
          </a:p>
        </p:txBody>
      </p:sp>
      <p:sp>
        <p:nvSpPr>
          <p:cNvPr id="3" name="Pladsholder til indhold 2">
            <a:extLst>
              <a:ext uri="{FF2B5EF4-FFF2-40B4-BE49-F238E27FC236}">
                <a16:creationId xmlns:a16="http://schemas.microsoft.com/office/drawing/2014/main" id="{E7E651FF-1B97-4442-9992-6F96ACA6D9E4}"/>
              </a:ext>
            </a:extLst>
          </p:cNvPr>
          <p:cNvSpPr>
            <a:spLocks noGrp="1"/>
          </p:cNvSpPr>
          <p:nvPr>
            <p:ph idx="1"/>
          </p:nvPr>
        </p:nvSpPr>
        <p:spPr/>
        <p:txBody>
          <a:bodyPr>
            <a:normAutofit lnSpcReduction="10000"/>
          </a:bodyPr>
          <a:lstStyle/>
          <a:p>
            <a:r>
              <a:rPr lang="da-DK" dirty="0"/>
              <a:t>Adskillige studier viser, hvordan krigens barbariske karakter skabte en forråelse eller en brutalisering, som skabte afstumpethed og følelseskulde hos de medvirkende.</a:t>
            </a:r>
          </a:p>
          <a:p>
            <a:r>
              <a:rPr lang="da-DK" dirty="0"/>
              <a:t>Også udryddelse blev hverdag, og når den første ghettorydning og massenedskydning var overstået, blev myrderierne rutine.</a:t>
            </a:r>
          </a:p>
          <a:p>
            <a:r>
              <a:rPr lang="da-DK" dirty="0"/>
              <a:t>Desuden var gerningsmændene påvirket af et gruppepres for at medvirke. Det kunne være vanskeligt at sige nej til at deltage, hvis det betød, at kammeraterne skulle likvidere endnu flere. </a:t>
            </a:r>
          </a:p>
          <a:p>
            <a:r>
              <a:rPr lang="da-DK" dirty="0"/>
              <a:t>På trods af at der findes eksempler på, at det var muligt at sige nej, også uden at det fik konsekvenser for den enkelte.</a:t>
            </a:r>
          </a:p>
        </p:txBody>
      </p:sp>
    </p:spTree>
    <p:extLst>
      <p:ext uri="{BB962C8B-B14F-4D97-AF65-F5344CB8AC3E}">
        <p14:creationId xmlns:p14="http://schemas.microsoft.com/office/powerpoint/2010/main" val="96784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ADCA81-1CCB-45C4-B309-3D755CF99901}"/>
              </a:ext>
            </a:extLst>
          </p:cNvPr>
          <p:cNvSpPr>
            <a:spLocks noGrp="1"/>
          </p:cNvSpPr>
          <p:nvPr>
            <p:ph type="title"/>
          </p:nvPr>
        </p:nvSpPr>
        <p:spPr/>
        <p:txBody>
          <a:bodyPr/>
          <a:lstStyle/>
          <a:p>
            <a:pPr algn="ctr"/>
            <a:r>
              <a:rPr lang="da-DK" dirty="0"/>
              <a:t>Tilskuernes ansvar?</a:t>
            </a:r>
          </a:p>
        </p:txBody>
      </p:sp>
      <p:sp>
        <p:nvSpPr>
          <p:cNvPr id="3" name="Pladsholder til indhold 2">
            <a:extLst>
              <a:ext uri="{FF2B5EF4-FFF2-40B4-BE49-F238E27FC236}">
                <a16:creationId xmlns:a16="http://schemas.microsoft.com/office/drawing/2014/main" id="{A369F0D5-4AE2-4259-900C-6B355C1AED4C}"/>
              </a:ext>
            </a:extLst>
          </p:cNvPr>
          <p:cNvSpPr>
            <a:spLocks noGrp="1"/>
          </p:cNvSpPr>
          <p:nvPr>
            <p:ph idx="1"/>
          </p:nvPr>
        </p:nvSpPr>
        <p:spPr/>
        <p:txBody>
          <a:bodyPr/>
          <a:lstStyle/>
          <a:p>
            <a:r>
              <a:rPr lang="da-DK" dirty="0"/>
              <a:t>Men masseudryddelsen havde ikke været mulig uden andre aktører end de egentlige gerningsmænd. Også tilskuerne, der undlod at gribe ind, bærer et ansvar. Sådanne tilskuere var de almindelige tyskere, som ikke selv var involveret i folkedrabet, men som forholdt sig passivt og ligegyldigt til jødernes lidelser.</a:t>
            </a:r>
          </a:p>
          <a:p>
            <a:r>
              <a:rPr lang="da-DK" dirty="0"/>
              <a:t>Tilskuerne var også de vesteuropæiske lande og USA, som trods sikker viden om folkedrabet allerede i 1942 ikke greb ind for at forhindre det. Et eksempel er, at de allierede afstod fra at bombe jernbanelinjerne eller krematorierne i Auschwitz, på trods af at det flyveteknisk og ressourcemæssigt var muligt.</a:t>
            </a:r>
          </a:p>
        </p:txBody>
      </p:sp>
    </p:spTree>
    <p:extLst>
      <p:ext uri="{BB962C8B-B14F-4D97-AF65-F5344CB8AC3E}">
        <p14:creationId xmlns:p14="http://schemas.microsoft.com/office/powerpoint/2010/main" val="363732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C96AEE-2232-40B9-9024-CFB35BD9BF40}"/>
              </a:ext>
            </a:extLst>
          </p:cNvPr>
          <p:cNvSpPr>
            <a:spLocks noGrp="1"/>
          </p:cNvSpPr>
          <p:nvPr>
            <p:ph type="title"/>
          </p:nvPr>
        </p:nvSpPr>
        <p:spPr/>
        <p:txBody>
          <a:bodyPr/>
          <a:lstStyle/>
          <a:p>
            <a:pPr algn="ctr"/>
            <a:r>
              <a:rPr lang="da-DK" dirty="0"/>
              <a:t>Tilskuernes ansvar?</a:t>
            </a:r>
          </a:p>
        </p:txBody>
      </p:sp>
      <p:sp>
        <p:nvSpPr>
          <p:cNvPr id="3" name="Pladsholder til indhold 2">
            <a:extLst>
              <a:ext uri="{FF2B5EF4-FFF2-40B4-BE49-F238E27FC236}">
                <a16:creationId xmlns:a16="http://schemas.microsoft.com/office/drawing/2014/main" id="{DB7B7B01-7492-4EFA-A5A8-D5CD3E5041CF}"/>
              </a:ext>
            </a:extLst>
          </p:cNvPr>
          <p:cNvSpPr>
            <a:spLocks noGrp="1"/>
          </p:cNvSpPr>
          <p:nvPr>
            <p:ph idx="1"/>
          </p:nvPr>
        </p:nvSpPr>
        <p:spPr/>
        <p:txBody>
          <a:bodyPr>
            <a:normAutofit lnSpcReduction="10000"/>
          </a:bodyPr>
          <a:lstStyle/>
          <a:p>
            <a:r>
              <a:rPr lang="da-DK" dirty="0"/>
              <a:t>Mens nazisterne med den ene lov efter den anden forfulgte jøderne i løbet af 1930erne gjorde USA, Vesten også Danmark alt for at holde jøderne ude af deres samfund</a:t>
            </a:r>
          </a:p>
          <a:p>
            <a:r>
              <a:rPr lang="da-DK" dirty="0"/>
              <a:t>Danmark adskilte sig i denne sammenhæng ikke fra sine europæiske naboer. Selv under den tyske besættelse efter 1940 udviste danske myndigheder jødiske flygtninge til Tyskland, hvor de blev fængslet og i mange tilfælde senere myrdet.</a:t>
            </a:r>
          </a:p>
          <a:p>
            <a:r>
              <a:rPr lang="da-DK" dirty="0"/>
              <a:t>Selv efter krigen forsøgte man at begrænse indvandring, mange jøder ville gerne til det der i dag er Israel/Palæstina, men Storbritannien der havde kontrol over området nægtede – Derfor tog mange især til Canada og USA</a:t>
            </a:r>
          </a:p>
        </p:txBody>
      </p:sp>
    </p:spTree>
    <p:extLst>
      <p:ext uri="{BB962C8B-B14F-4D97-AF65-F5344CB8AC3E}">
        <p14:creationId xmlns:p14="http://schemas.microsoft.com/office/powerpoint/2010/main" val="315487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1F8627-A128-4427-8557-D1F7788DFE31}"/>
              </a:ext>
            </a:extLst>
          </p:cNvPr>
          <p:cNvSpPr>
            <a:spLocks noGrp="1"/>
          </p:cNvSpPr>
          <p:nvPr>
            <p:ph type="title"/>
          </p:nvPr>
        </p:nvSpPr>
        <p:spPr/>
        <p:txBody>
          <a:bodyPr/>
          <a:lstStyle/>
          <a:p>
            <a:pPr algn="ctr"/>
            <a:r>
              <a:rPr lang="da-DK" dirty="0"/>
              <a:t>3 ud af 3 om 2.VK</a:t>
            </a:r>
          </a:p>
        </p:txBody>
      </p:sp>
      <p:sp>
        <p:nvSpPr>
          <p:cNvPr id="3" name="Pladsholder til indhold 2">
            <a:extLst>
              <a:ext uri="{FF2B5EF4-FFF2-40B4-BE49-F238E27FC236}">
                <a16:creationId xmlns:a16="http://schemas.microsoft.com/office/drawing/2014/main" id="{60E6E39F-1B97-400B-B59F-8099856C46FC}"/>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64144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21</TotalTime>
  <Words>567</Words>
  <Application>Microsoft Office PowerPoint</Application>
  <PresentationFormat>Brugerdefineret</PresentationFormat>
  <Paragraphs>38</Paragraphs>
  <Slides>10</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10</vt:i4>
      </vt:variant>
    </vt:vector>
  </HeadingPairs>
  <TitlesOfParts>
    <vt:vector size="13" baseType="lpstr">
      <vt:lpstr>Arial</vt:lpstr>
      <vt:lpstr>Century Gothic</vt:lpstr>
      <vt:lpstr>Præsentation med verden 16x9</vt:lpstr>
      <vt:lpstr>Gerningsmænd og tilskuere</vt:lpstr>
      <vt:lpstr>Dagens program</vt:lpstr>
      <vt:lpstr>Examcookie</vt:lpstr>
      <vt:lpstr>repetition</vt:lpstr>
      <vt:lpstr>Hvem var gerningsmændene?</vt:lpstr>
      <vt:lpstr>Helte eller skurke?</vt:lpstr>
      <vt:lpstr>Mennesket og ondskab</vt:lpstr>
      <vt:lpstr>Tilskuernes ansvar?</vt:lpstr>
      <vt:lpstr>Tilskuernes ansvar?</vt:lpstr>
      <vt:lpstr>3 ud af 3 om 2.VK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Gerningsmænd og tilskuere</dc:title>
  <dc:creator>Lennart Keller</dc:creator>
  <cp:lastModifiedBy>Lennart Keller</cp:lastModifiedBy>
  <cp:revision>1</cp:revision>
  <dcterms:created xsi:type="dcterms:W3CDTF">2023-10-10T16:30:18Z</dcterms:created>
  <dcterms:modified xsi:type="dcterms:W3CDTF">2023-10-10T16:51:53Z</dcterms:modified>
</cp:coreProperties>
</file>