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26-02-2024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26-02-2024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26-02-2024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26-02-2024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26-02-2024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26-02-2024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26-02-2024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26-02-2024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26-02-2024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26-02-2024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26-02-2024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26-02-2024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26-02-2024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Forberedelse til prøve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Økonomisk politik, makroøkonomisk landeanalyse, De samfundsøkonomiske mål, konkurrenceevne, Forsyningsbalancen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8F7B92-E0B3-4385-8199-1D906E9FF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Økonomisk 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74A774F-0025-47EE-A5FB-9C1F484B8A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Finanspolitik</a:t>
            </a:r>
          </a:p>
          <a:p>
            <a:pPr lvl="1"/>
            <a:r>
              <a:rPr lang="da-DK" dirty="0"/>
              <a:t>Stram og Lempelig</a:t>
            </a:r>
          </a:p>
          <a:p>
            <a:r>
              <a:rPr lang="da-DK" dirty="0"/>
              <a:t>Pengepolitik</a:t>
            </a:r>
          </a:p>
          <a:p>
            <a:pPr lvl="1"/>
            <a:r>
              <a:rPr lang="da-DK" dirty="0"/>
              <a:t>Stram og lempelig</a:t>
            </a:r>
          </a:p>
          <a:p>
            <a:r>
              <a:rPr lang="da-DK" dirty="0"/>
              <a:t>Arbejdsmarkedspolitik</a:t>
            </a:r>
          </a:p>
          <a:p>
            <a:pPr lvl="1"/>
            <a:r>
              <a:rPr lang="da-DK" dirty="0"/>
              <a:t>Påvirkning af udbuddet, påvirkning af efterspørgsel, mobilitetsfremmende foranstaltninger, institutionelle faktorer</a:t>
            </a:r>
          </a:p>
          <a:p>
            <a:r>
              <a:rPr lang="da-DK" dirty="0"/>
              <a:t>Erhvervspolitik</a:t>
            </a:r>
          </a:p>
          <a:p>
            <a:pPr lvl="1"/>
            <a:r>
              <a:rPr lang="da-DK" dirty="0"/>
              <a:t>Defensiv, innovationsstrategien, </a:t>
            </a:r>
            <a:r>
              <a:rPr lang="da-DK" dirty="0" err="1"/>
              <a:t>picking</a:t>
            </a:r>
            <a:r>
              <a:rPr lang="da-DK" dirty="0"/>
              <a:t> the </a:t>
            </a:r>
            <a:r>
              <a:rPr lang="da-DK" dirty="0" err="1"/>
              <a:t>winner</a:t>
            </a:r>
            <a:r>
              <a:rPr lang="da-DK" dirty="0"/>
              <a:t>, strategisk, </a:t>
            </a:r>
            <a:r>
              <a:rPr lang="da-DK" dirty="0" err="1"/>
              <a:t>Porter’sk</a:t>
            </a:r>
            <a:r>
              <a:rPr lang="da-DK" dirty="0"/>
              <a:t>, liberal</a:t>
            </a:r>
          </a:p>
          <a:p>
            <a:r>
              <a:rPr lang="da-DK" dirty="0"/>
              <a:t>Fastkurspolitikken</a:t>
            </a:r>
          </a:p>
          <a:p>
            <a:pPr lvl="1"/>
            <a:r>
              <a:rPr lang="da-DK" dirty="0"/>
              <a:t>Den danske krone skal følge kursen på Euro. Må kun have udsving på 2,25 op og ned, men i praksis svinger den meget mindre</a:t>
            </a:r>
          </a:p>
          <a:p>
            <a:pPr marL="4572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2784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D82517-C665-48FF-86A8-E11E42204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Eksempler på spørgsmål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766BA0-5178-4421-8442-8C8F756E8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Forklare hvad der menes med politikkerne?</a:t>
            </a:r>
          </a:p>
          <a:p>
            <a:r>
              <a:rPr lang="da-DK" dirty="0"/>
              <a:t>Land X gør følgende, hvilken type politik er der tale om? Argumenter grundigt. </a:t>
            </a:r>
          </a:p>
          <a:p>
            <a:r>
              <a:rPr lang="da-DK" dirty="0"/>
              <a:t>Land X har følgende problem, med hvilken politik kan problemet løses? Argumenter grundigt.</a:t>
            </a:r>
          </a:p>
        </p:txBody>
      </p:sp>
    </p:spTree>
    <p:extLst>
      <p:ext uri="{BB962C8B-B14F-4D97-AF65-F5344CB8AC3E}">
        <p14:creationId xmlns:p14="http://schemas.microsoft.com/office/powerpoint/2010/main" val="115215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C3AA3B-5EF8-45BC-9BB3-60FC7A183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Makroøkonomisk landeanalyse</a:t>
            </a:r>
          </a:p>
        </p:txBody>
      </p:sp>
      <p:pic>
        <p:nvPicPr>
          <p:cNvPr id="9" name="Pladsholder til indhold 8" descr="Et billede, der indeholder tekst, skærmbillede, dokument, menu&#10;&#10;Automatisk genereret beskrivelse">
            <a:extLst>
              <a:ext uri="{FF2B5EF4-FFF2-40B4-BE49-F238E27FC236}">
                <a16:creationId xmlns:a16="http://schemas.microsoft.com/office/drawing/2014/main" id="{202C021F-4D5D-4685-A898-290181C085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0" y="1545877"/>
            <a:ext cx="6471053" cy="5293842"/>
          </a:xfr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E664763E-391F-498C-8084-4AEA6D032295}"/>
              </a:ext>
            </a:extLst>
          </p:cNvPr>
          <p:cNvSpPr txBox="1"/>
          <p:nvPr/>
        </p:nvSpPr>
        <p:spPr>
          <a:xfrm>
            <a:off x="65484" y="3861048"/>
            <a:ext cx="6471053" cy="1152128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da-DK" sz="2400" dirty="0"/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38FB6B54-0AAB-49C0-94DB-9013C3DF2DA9}"/>
              </a:ext>
            </a:extLst>
          </p:cNvPr>
          <p:cNvSpPr txBox="1"/>
          <p:nvPr/>
        </p:nvSpPr>
        <p:spPr>
          <a:xfrm>
            <a:off x="7534572" y="2636912"/>
            <a:ext cx="396044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Hav styr på de fem nøgletal her </a:t>
            </a:r>
            <a:r>
              <a:rPr lang="da-DK" sz="2400" dirty="0">
                <a:sym typeface="Wingdings" panose="05000000000000000000" pitchFamily="2" charset="2"/>
              </a:rPr>
              <a:t>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406401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1557E2-8778-448D-8F37-E3123053C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 samfundsøkonomiske mål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ABE14FED-03D3-402A-B02A-777A0C2F0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Økonomisk vækst. Mål:  ca. 2%</a:t>
            </a:r>
          </a:p>
          <a:p>
            <a:r>
              <a:rPr lang="da-DK" dirty="0"/>
              <a:t>Fuld beskæftigelse. Mål: ca. 4%</a:t>
            </a:r>
          </a:p>
          <a:p>
            <a:r>
              <a:rPr lang="da-DK" dirty="0"/>
              <a:t>Stabile priser (Inflation). Mål: Ca. 2%</a:t>
            </a:r>
          </a:p>
          <a:p>
            <a:r>
              <a:rPr lang="da-DK" dirty="0"/>
              <a:t>Ligevægt på betalingsbalancen. Mål: Gerne et plus, helst ikke underskud</a:t>
            </a:r>
          </a:p>
          <a:p>
            <a:r>
              <a:rPr lang="da-DK" dirty="0"/>
              <a:t>Hensyn til miljøet. Nedbringe Co2.</a:t>
            </a:r>
          </a:p>
          <a:p>
            <a:r>
              <a:rPr lang="da-DK" dirty="0"/>
              <a:t>Udligning af sociale forskelle. Måles ved Gini. Ingen definerede mål.</a:t>
            </a:r>
          </a:p>
          <a:p>
            <a:r>
              <a:rPr lang="da-DK" dirty="0"/>
              <a:t>Ligevægt de offentlige finanser. Mål: Gerne et plus, helst ikke underskud under 3%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963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2FF49D-EAA5-445F-B5AD-48F2EC547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Konkurrenceevne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8877E7-50A3-408A-B7CD-3ACF3E273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b="1" dirty="0"/>
              <a:t>Priskonkurrenceevne</a:t>
            </a:r>
          </a:p>
          <a:p>
            <a:pPr lvl="1"/>
            <a:r>
              <a:rPr lang="da-DK" dirty="0"/>
              <a:t>Løn, produktivitet, valutakurs</a:t>
            </a:r>
          </a:p>
          <a:p>
            <a:r>
              <a:rPr lang="da-DK" b="1" dirty="0"/>
              <a:t>Strukturel konkurrenceevne</a:t>
            </a:r>
          </a:p>
          <a:p>
            <a:pPr lvl="1"/>
            <a:r>
              <a:rPr lang="da-DK" dirty="0"/>
              <a:t>Herved forstås de betingelser og vilkår, som danske virksomheder har her i landet. De såkaldte 'rammebetingelser’.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dirty="0"/>
              <a:t>Hvor god er den service, virksomhederne kan få fra den offentlige sektor?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dirty="0"/>
              <a:t>Hvor veluddannet er arbejdskraften?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dirty="0"/>
              <a:t>Hvor hensigtsmæssige er de regler og love, som forbrugerne og virksomhederne er underlagt?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dirty="0"/>
              <a:t>Er der gode finansieringsmuligheder til opstart af nye virksomheder i samfundet?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9458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6D1862-4A40-4810-8A96-948276BC8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Forsyningsbalancen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6AA360-7872-454D-99DA-DD0468B69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 + BNP = C + I + X</a:t>
            </a:r>
          </a:p>
          <a:p>
            <a:endParaRPr lang="da-DK" dirty="0"/>
          </a:p>
          <a:p>
            <a:r>
              <a:rPr lang="da-DK" dirty="0"/>
              <a:t>M = Import</a:t>
            </a:r>
          </a:p>
          <a:p>
            <a:r>
              <a:rPr lang="da-DK" dirty="0"/>
              <a:t>BNP = Den samlede </a:t>
            </a:r>
            <a:r>
              <a:rPr lang="da-DK" dirty="0" err="1"/>
              <a:t>indlandske</a:t>
            </a:r>
            <a:r>
              <a:rPr lang="da-DK" dirty="0"/>
              <a:t> produktion</a:t>
            </a:r>
          </a:p>
          <a:p>
            <a:r>
              <a:rPr lang="da-DK" dirty="0"/>
              <a:t>C = Privat forbrug og offentligt forbrug</a:t>
            </a:r>
          </a:p>
          <a:p>
            <a:r>
              <a:rPr lang="da-DK" dirty="0"/>
              <a:t>I = Private investeringer og offentlige investeringer</a:t>
            </a:r>
          </a:p>
          <a:p>
            <a:r>
              <a:rPr lang="da-DK" dirty="0"/>
              <a:t>X = Eksport</a:t>
            </a:r>
          </a:p>
        </p:txBody>
      </p:sp>
    </p:spTree>
    <p:extLst>
      <p:ext uri="{BB962C8B-B14F-4D97-AF65-F5344CB8AC3E}">
        <p14:creationId xmlns:p14="http://schemas.microsoft.com/office/powerpoint/2010/main" val="398511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16</TotalTime>
  <Words>326</Words>
  <Application>Microsoft Office PowerPoint</Application>
  <PresentationFormat>Brugerdefineret</PresentationFormat>
  <Paragraphs>46</Paragraphs>
  <Slides>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Præsentation med verden 16x9</vt:lpstr>
      <vt:lpstr>Forberedelse til prøve</vt:lpstr>
      <vt:lpstr>Økonomisk politik</vt:lpstr>
      <vt:lpstr>Eksempler på spørgsmål</vt:lpstr>
      <vt:lpstr>Makroøkonomisk landeanalyse</vt:lpstr>
      <vt:lpstr>De samfundsøkonomiske mål</vt:lpstr>
      <vt:lpstr>Konkurrenceevne</vt:lpstr>
      <vt:lpstr>Forsyningsbalancen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Forberedelse til prøve</dc:title>
  <dc:creator>Lennart Keller</dc:creator>
  <cp:lastModifiedBy>Lennart Keller</cp:lastModifiedBy>
  <cp:revision>1</cp:revision>
  <dcterms:created xsi:type="dcterms:W3CDTF">2024-02-26T07:42:42Z</dcterms:created>
  <dcterms:modified xsi:type="dcterms:W3CDTF">2024-02-26T07:58:46Z</dcterms:modified>
</cp:coreProperties>
</file>