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3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09-11-2023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09-11-2023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09-11-2023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09-11-2023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09-11-2023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09-11-2023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09-11-2023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09-11-2023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09-11-2023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09-11-2023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09-11-2023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09-11-2023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09-11-2023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Berlinmuren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NATO, </a:t>
            </a:r>
            <a:r>
              <a:rPr lang="da-DK" dirty="0" err="1"/>
              <a:t>Warzawa-Pagten</a:t>
            </a:r>
            <a:r>
              <a:rPr lang="da-DK" dirty="0"/>
              <a:t> &amp; Berlinmuren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F162A1-2B58-43B9-AB44-560EE995E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EBC4BC-7360-4078-BF9F-67D333E69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Repetition</a:t>
            </a:r>
          </a:p>
          <a:p>
            <a:r>
              <a:rPr lang="da-DK" dirty="0"/>
              <a:t>2) Berlins status og intro til dagens opgave</a:t>
            </a:r>
          </a:p>
          <a:p>
            <a:r>
              <a:rPr lang="da-DK" dirty="0"/>
              <a:t>3) Grupper til opgaven</a:t>
            </a:r>
          </a:p>
        </p:txBody>
      </p:sp>
    </p:spTree>
    <p:extLst>
      <p:ext uri="{BB962C8B-B14F-4D97-AF65-F5344CB8AC3E}">
        <p14:creationId xmlns:p14="http://schemas.microsoft.com/office/powerpoint/2010/main" val="228203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7BC8A5-A757-4568-B5A2-3EFF4A755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Repetition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29F973-6D2F-416E-B267-637DE25F0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Tysklands og Berlins status</a:t>
            </a:r>
          </a:p>
          <a:p>
            <a:r>
              <a:rPr lang="da-DK" dirty="0"/>
              <a:t>NATO-Samarbejdet og OEEC</a:t>
            </a:r>
          </a:p>
          <a:p>
            <a:r>
              <a:rPr lang="da-DK" dirty="0" err="1"/>
              <a:t>Warzawa-Pagten</a:t>
            </a:r>
            <a:r>
              <a:rPr lang="da-DK" dirty="0"/>
              <a:t> &amp; Comecon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1252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5FF35C-DAF6-4475-8224-191C74333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Berlins status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03DED0-440D-48A3-AEB2-4B8A9E674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Den kolde krig er en kamp mellem to samfundsformer </a:t>
            </a:r>
          </a:p>
          <a:p>
            <a:r>
              <a:rPr lang="da-DK" dirty="0"/>
              <a:t>Berlin er derfor et mini eksperiment hvor de to forskellige samfundsformer lever side om side </a:t>
            </a:r>
          </a:p>
          <a:p>
            <a:r>
              <a:rPr lang="da-DK" dirty="0"/>
              <a:t>Derfor skal Vesten forsvare Vestberlin og Østen forsvare Østberlin</a:t>
            </a:r>
          </a:p>
          <a:p>
            <a:r>
              <a:rPr lang="da-DK" dirty="0"/>
              <a:t>Som vi så vil Sovjetunionen gerne overtage hele Berlin fordi det ligger i den østtyske zone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4825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FF4FB8-AF7C-412B-ACE6-60A84B0E0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Kort intro til Berlin muren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BA778C-9A8D-449A-B3F4-845638E0B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25. juli 1961 holdt præsident Kennedy en tv-tale. Han sagde, at Vestberlins frihed ville blive forsvaret med alle midler. Vi ved i dag, at </a:t>
            </a:r>
            <a:r>
              <a:rPr lang="da-DK" dirty="0" err="1"/>
              <a:t>Khrustsjov</a:t>
            </a:r>
            <a:r>
              <a:rPr lang="da-DK" dirty="0"/>
              <a:t> bed mærke i, at Kennedy ikke nævnte noget om Østberlin. Det ændrede </a:t>
            </a:r>
            <a:r>
              <a:rPr lang="da-DK" dirty="0" err="1"/>
              <a:t>Khrustsjovs</a:t>
            </a:r>
            <a:r>
              <a:rPr lang="da-DK" dirty="0"/>
              <a:t> holdning. Få dage senere gav han Ulbricht lov til at lukke sektorgrænsen. </a:t>
            </a:r>
          </a:p>
          <a:p>
            <a:r>
              <a:rPr lang="da-DK" dirty="0"/>
              <a:t>Og dermed bygge det der kom til at stå som Berlinmuren</a:t>
            </a:r>
          </a:p>
          <a:p>
            <a:endParaRPr lang="da-DK" dirty="0"/>
          </a:p>
          <a:p>
            <a:r>
              <a:rPr lang="da-DK" dirty="0"/>
              <a:t>Men hvorfor var det nødvendigt for DDR at bygge en Berlinmur rundt om Vestberlin? Det skal i svare mig på.</a:t>
            </a:r>
          </a:p>
        </p:txBody>
      </p:sp>
    </p:spTree>
    <p:extLst>
      <p:ext uri="{BB962C8B-B14F-4D97-AF65-F5344CB8AC3E}">
        <p14:creationId xmlns:p14="http://schemas.microsoft.com/office/powerpoint/2010/main" val="361355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872AA3-4A55-4A91-872E-B425D1C7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Kildesæt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BC87F3-F466-4EDA-A6C0-9BC09D62C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På modulet er et kildesæt med fire kilder</a:t>
            </a:r>
          </a:p>
          <a:p>
            <a:r>
              <a:rPr lang="da-DK" dirty="0"/>
              <a:t>I skal ved hjælp af alt det i allerede ved om kildeanalyse komme frem til svaret på hvorfor Berlinmuren blev bygget.</a:t>
            </a:r>
          </a:p>
          <a:p>
            <a:r>
              <a:rPr lang="da-DK" dirty="0"/>
              <a:t>Det er VIGTIGT at i bruger kilderne, altså forholder jer kildekritisk til kilder og hvilken vægt i vil lægge på dem i forhold til at svare på spørgsmålet.</a:t>
            </a:r>
          </a:p>
          <a:p>
            <a:r>
              <a:rPr lang="da-DK" dirty="0"/>
              <a:t>Vi gennemgår mundtligt – Jeg harpunerer tilfældige </a:t>
            </a:r>
            <a:r>
              <a:rPr lang="da-DK" dirty="0">
                <a:sym typeface="Wingdings" panose="05000000000000000000" pitchFamily="2" charset="2"/>
              </a:rPr>
              <a:t> - Og jeg håber der er lidt forskellige bud, så vi rigtig kan få gang i diskussionen 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808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FC5C82-65F7-4BCC-ACF0-2F8CBB6E0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Grupper</a:t>
            </a:r>
          </a:p>
        </p:txBody>
      </p:sp>
      <p:pic>
        <p:nvPicPr>
          <p:cNvPr id="5" name="Pladsholder til indhold 4" descr="Et billede, der indeholder tekst, skærmbillede, software, Webside&#10;&#10;Automatisk genereret beskrivelse">
            <a:extLst>
              <a:ext uri="{FF2B5EF4-FFF2-40B4-BE49-F238E27FC236}">
                <a16:creationId xmlns:a16="http://schemas.microsoft.com/office/drawing/2014/main" id="{F339B331-7D12-4AB2-9B87-9F584209F0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076" y="1497227"/>
            <a:ext cx="5976664" cy="5360773"/>
          </a:xfrm>
        </p:spPr>
      </p:pic>
    </p:spTree>
    <p:extLst>
      <p:ext uri="{BB962C8B-B14F-4D97-AF65-F5344CB8AC3E}">
        <p14:creationId xmlns:p14="http://schemas.microsoft.com/office/powerpoint/2010/main" val="263886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51</TotalTime>
  <Words>274</Words>
  <Application>Microsoft Office PowerPoint</Application>
  <PresentationFormat>Brugerdefineret</PresentationFormat>
  <Paragraphs>27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Præsentation med verden 16x9</vt:lpstr>
      <vt:lpstr>Berlinmuren</vt:lpstr>
      <vt:lpstr>Dagens Program</vt:lpstr>
      <vt:lpstr>Repetition</vt:lpstr>
      <vt:lpstr>Berlins status</vt:lpstr>
      <vt:lpstr>Kort intro til Berlin muren</vt:lpstr>
      <vt:lpstr>Kildesæt</vt:lpstr>
      <vt:lpstr>Grupper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Berlinmuren</dc:title>
  <dc:creator>Lennart Keller</dc:creator>
  <cp:lastModifiedBy>Lennart Keller</cp:lastModifiedBy>
  <cp:revision>1</cp:revision>
  <dcterms:created xsi:type="dcterms:W3CDTF">2023-11-09T18:02:34Z</dcterms:created>
  <dcterms:modified xsi:type="dcterms:W3CDTF">2023-11-09T18:54:01Z</dcterms:modified>
</cp:coreProperties>
</file>