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6" r:id="rId11"/>
    <p:sldId id="267" r:id="rId12"/>
    <p:sldId id="268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" userId="f5b96269-a306-4382-93d9-827cd03ffe50" providerId="ADAL" clId="{0C166FE9-7574-4DE2-B56A-97B3B932E4D2}"/>
    <pc:docChg chg="custSel addSld modSld">
      <pc:chgData name="Lennart" userId="f5b96269-a306-4382-93d9-827cd03ffe50" providerId="ADAL" clId="{0C166FE9-7574-4DE2-B56A-97B3B932E4D2}" dt="2023-10-23T09:02:54.295" v="27" actId="700"/>
      <pc:docMkLst>
        <pc:docMk/>
      </pc:docMkLst>
      <pc:sldChg chg="modSp mod">
        <pc:chgData name="Lennart" userId="f5b96269-a306-4382-93d9-827cd03ffe50" providerId="ADAL" clId="{0C166FE9-7574-4DE2-B56A-97B3B932E4D2}" dt="2023-10-23T09:01:55.966" v="0" actId="20577"/>
        <pc:sldMkLst>
          <pc:docMk/>
          <pc:sldMk cId="1450226091" sldId="258"/>
        </pc:sldMkLst>
        <pc:spChg chg="mod">
          <ac:chgData name="Lennart" userId="f5b96269-a306-4382-93d9-827cd03ffe50" providerId="ADAL" clId="{0C166FE9-7574-4DE2-B56A-97B3B932E4D2}" dt="2023-10-23T09:01:55.966" v="0" actId="20577"/>
          <ac:spMkLst>
            <pc:docMk/>
            <pc:sldMk cId="1450226091" sldId="258"/>
            <ac:spMk id="3" creationId="{A088D7FF-3C8F-41A8-B298-7C69E3CB3B9C}"/>
          </ac:spMkLst>
        </pc:spChg>
      </pc:sldChg>
      <pc:sldChg chg="addSp delSp modSp new mod modClrScheme chgLayout">
        <pc:chgData name="Lennart" userId="f5b96269-a306-4382-93d9-827cd03ffe50" providerId="ADAL" clId="{0C166FE9-7574-4DE2-B56A-97B3B932E4D2}" dt="2023-10-23T09:02:54.295" v="27" actId="700"/>
        <pc:sldMkLst>
          <pc:docMk/>
          <pc:sldMk cId="122839705" sldId="268"/>
        </pc:sldMkLst>
        <pc:spChg chg="mod ord">
          <ac:chgData name="Lennart" userId="f5b96269-a306-4382-93d9-827cd03ffe50" providerId="ADAL" clId="{0C166FE9-7574-4DE2-B56A-97B3B932E4D2}" dt="2023-10-23T09:02:54.295" v="27" actId="700"/>
          <ac:spMkLst>
            <pc:docMk/>
            <pc:sldMk cId="122839705" sldId="268"/>
            <ac:spMk id="2" creationId="{CA4B6390-5A15-4C55-993F-5F530C0EE76C}"/>
          </ac:spMkLst>
        </pc:spChg>
        <pc:spChg chg="del mod ord">
          <ac:chgData name="Lennart" userId="f5b96269-a306-4382-93d9-827cd03ffe50" providerId="ADAL" clId="{0C166FE9-7574-4DE2-B56A-97B3B932E4D2}" dt="2023-10-23T09:02:54.295" v="27" actId="700"/>
          <ac:spMkLst>
            <pc:docMk/>
            <pc:sldMk cId="122839705" sldId="268"/>
            <ac:spMk id="3" creationId="{4ABE0536-A5C5-458F-82DE-9A0C4F3BC9C0}"/>
          </ac:spMkLst>
        </pc:spChg>
        <pc:spChg chg="del">
          <ac:chgData name="Lennart" userId="f5b96269-a306-4382-93d9-827cd03ffe50" providerId="ADAL" clId="{0C166FE9-7574-4DE2-B56A-97B3B932E4D2}" dt="2023-10-23T09:02:54.295" v="27" actId="700"/>
          <ac:spMkLst>
            <pc:docMk/>
            <pc:sldMk cId="122839705" sldId="268"/>
            <ac:spMk id="4" creationId="{C40A21DD-EFD4-4FB5-A0DB-C94BD8AFFF81}"/>
          </ac:spMkLst>
        </pc:spChg>
        <pc:spChg chg="add mod ord">
          <ac:chgData name="Lennart" userId="f5b96269-a306-4382-93d9-827cd03ffe50" providerId="ADAL" clId="{0C166FE9-7574-4DE2-B56A-97B3B932E4D2}" dt="2023-10-23T09:02:54.295" v="27" actId="700"/>
          <ac:spMkLst>
            <pc:docMk/>
            <pc:sldMk cId="122839705" sldId="268"/>
            <ac:spMk id="5" creationId="{16F9B420-6F49-4F47-8C71-BC039E45DF1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23-10-2023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23-10-2023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23-10-2023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23-10-2023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Intro til notat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Feedback på case 1, Notatgenren</a:t>
            </a:r>
            <a:r>
              <a:rPr lang="da-DK"/>
              <a:t>, undervisningsevaluering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064E1-4730-4FA8-95DF-C2ADBB28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7C8289-2E5F-407F-BAA1-6351196F0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Samlet feedback på Case 1</a:t>
            </a:r>
          </a:p>
          <a:p>
            <a:r>
              <a:rPr lang="da-DK" dirty="0"/>
              <a:t>2) Intro til notatgenren</a:t>
            </a:r>
          </a:p>
          <a:p>
            <a:r>
              <a:rPr lang="da-DK" dirty="0"/>
              <a:t>3) Undervisningsevaluering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622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C2EF4-71A6-4CAC-8986-C6011DB2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Feedback på Case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88D7FF-3C8F-41A8-B298-7C69E3CB3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 err="1"/>
              <a:t>Casearbejde</a:t>
            </a:r>
            <a:r>
              <a:rPr lang="da-DK" dirty="0"/>
              <a:t> er en proces og hver gang er målet at blive bedre end sidste gang</a:t>
            </a:r>
          </a:p>
          <a:p>
            <a:r>
              <a:rPr lang="da-DK" dirty="0"/>
              <a:t>Derfor har vi brugt tid på feedback</a:t>
            </a:r>
          </a:p>
          <a:p>
            <a:r>
              <a:rPr lang="da-DK" dirty="0"/>
              <a:t>Vi skal have styr på formalia i form af henvisninger og litteraturliste (det sætter vi så tid af til i undervisningen)</a:t>
            </a:r>
          </a:p>
          <a:p>
            <a:r>
              <a:rPr lang="da-DK" dirty="0"/>
              <a:t>Vi skal have styr på taksonomi (Et spørgsmål på hver af de taksonomiske niveauer)</a:t>
            </a:r>
          </a:p>
          <a:p>
            <a:r>
              <a:rPr lang="da-DK" dirty="0"/>
              <a:t>Vi skal have styr på vægtningen. (Analysen skal være det længste)</a:t>
            </a:r>
          </a:p>
          <a:p>
            <a:r>
              <a:rPr lang="da-DK" dirty="0"/>
              <a:t>Vi skal have styr på den røde tråd (Det er svært i gruppearbejde)</a:t>
            </a:r>
          </a:p>
        </p:txBody>
      </p:sp>
    </p:spTree>
    <p:extLst>
      <p:ext uri="{BB962C8B-B14F-4D97-AF65-F5344CB8AC3E}">
        <p14:creationId xmlns:p14="http://schemas.microsoft.com/office/powerpoint/2010/main" val="145022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93680-2E22-4048-B3C5-B1E73F54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Intro til notat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D29FD0-FE37-4A6E-BC78-FD8A67CAB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Jeres næste skriftlige aflevering er torsdag</a:t>
            </a:r>
          </a:p>
          <a:p>
            <a:r>
              <a:rPr lang="da-DK" dirty="0"/>
              <a:t>Her skal i skrive et notat – Det er en gruppeaflevering (I skal arbejde sammen 2 og 2)</a:t>
            </a:r>
          </a:p>
          <a:p>
            <a:r>
              <a:rPr lang="da-DK" dirty="0"/>
              <a:t>Jeg forventer i mødes på teams og sammen arbejder på opgaven.</a:t>
            </a:r>
          </a:p>
          <a:p>
            <a:endParaRPr lang="da-DK" dirty="0"/>
          </a:p>
          <a:p>
            <a:r>
              <a:rPr lang="da-DK" dirty="0"/>
              <a:t>Nu skal vi se lidt på hvordan man skriver et notat.</a:t>
            </a:r>
          </a:p>
        </p:txBody>
      </p:sp>
    </p:spTree>
    <p:extLst>
      <p:ext uri="{BB962C8B-B14F-4D97-AF65-F5344CB8AC3E}">
        <p14:creationId xmlns:p14="http://schemas.microsoft.com/office/powerpoint/2010/main" val="29028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41613E6E-8694-4417-BD48-5E5F3253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Notatgenren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F808FABB-D265-4373-8A86-5D036FA23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Notater bruges bredt i den offentlige sektor men også på mange private arbejdspladser</a:t>
            </a:r>
          </a:p>
          <a:p>
            <a:r>
              <a:rPr lang="da-DK" dirty="0"/>
              <a:t>Det er en kort, meget PRÆCIS, beskrivelse af et fænomen, og som regel bliver man bedt om at komme med en anbefaling eller en vurdering.</a:t>
            </a:r>
          </a:p>
          <a:p>
            <a:r>
              <a:rPr lang="da-DK" dirty="0"/>
              <a:t>Arbejdsgangen er typisk: Der skrives en lang rapport -&gt; på den baggrund præsenteres hovedpointerne -&gt; en (Det er jer) skriver det til et notat -&gt; ministeren eller toplederen får notatet og ved nu alt det væsentlige </a:t>
            </a:r>
          </a:p>
        </p:txBody>
      </p:sp>
    </p:spTree>
    <p:extLst>
      <p:ext uri="{BB962C8B-B14F-4D97-AF65-F5344CB8AC3E}">
        <p14:creationId xmlns:p14="http://schemas.microsoft.com/office/powerpoint/2010/main" val="33677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A3515-195F-4331-BABB-73E2A4F5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Notatgenren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BAC541-5561-40EA-9AB0-490495D7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den ene side dejligt at man ikke skal skrive så meget</a:t>
            </a:r>
          </a:p>
          <a:p>
            <a:r>
              <a:rPr lang="da-DK" dirty="0"/>
              <a:t>Notatet til eksamen vil have et omfang af max. 600 ord. </a:t>
            </a:r>
          </a:p>
          <a:p>
            <a:r>
              <a:rPr lang="da-DK" dirty="0"/>
              <a:t>På den anden side stiller det store krav til man kan skrive kort og præcist fagligt, og det er faktisk tit rigtig svært.</a:t>
            </a:r>
          </a:p>
          <a:p>
            <a:r>
              <a:rPr lang="da-DK" dirty="0"/>
              <a:t>Derfor går vi i gang med at øve det nu</a:t>
            </a:r>
          </a:p>
        </p:txBody>
      </p:sp>
    </p:spTree>
    <p:extLst>
      <p:ext uri="{BB962C8B-B14F-4D97-AF65-F5344CB8AC3E}">
        <p14:creationId xmlns:p14="http://schemas.microsoft.com/office/powerpoint/2010/main" val="227882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8AD001-CC53-4591-925B-42CD1DD89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Notatgenren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379AF0-CC60-49C8-942E-B3A2D9CB0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Generelt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BB38FF-A452-418E-BC81-05EBAC88E9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skriftlige eksamen i IØ har ALTID som sidste opgave at i skal skrive et notat</a:t>
            </a:r>
          </a:p>
          <a:p>
            <a:endParaRPr lang="da-DK" dirty="0"/>
          </a:p>
          <a:p>
            <a:r>
              <a:rPr lang="da-DK" dirty="0"/>
              <a:t>Den er vigtig da den viser man bredt har forstået eksamenssættet og det er her man kan vise kreativitet.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5F0DB2-FAEA-4C29-9718-1DD5673CD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Eksempel fra 2021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4FB8972-C47C-4667-872F-F1A9B759B53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4572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/>
              <a:t>Som rådgiver for den britiske regering, skal du skrive et notat på maksimalt 600 ord.</a:t>
            </a:r>
          </a:p>
          <a:p>
            <a:pPr marL="4572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/>
              <a:t>Notatet skal indeholde en præsentation af egnede tiltag med det formål at nedbringe den offentlige gæld i % af BNP efter Corona-krisen. Skriv notatet med udgangspunkt i bilag 8, 9 og 11 samt din besvarelse af opgave 1 og 2. </a:t>
            </a:r>
          </a:p>
          <a:p>
            <a:pPr marL="4572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/>
              <a:t>Notatet skal som minimum indeholde vurderinger af konsekvenser for: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r>
              <a:rPr lang="da-DK" sz="1400" dirty="0"/>
              <a:t>Konkurrenceevnen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da-DK" sz="1400" dirty="0"/>
              <a:t>Levestandarden</a:t>
            </a:r>
          </a:p>
        </p:txBody>
      </p:sp>
    </p:spTree>
    <p:extLst>
      <p:ext uri="{BB962C8B-B14F-4D97-AF65-F5344CB8AC3E}">
        <p14:creationId xmlns:p14="http://schemas.microsoft.com/office/powerpoint/2010/main" val="18954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17614" y="1828800"/>
            <a:ext cx="4660774" cy="4343400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Opbygning</a:t>
            </a:r>
          </a:p>
          <a:p>
            <a:r>
              <a:rPr lang="da-DK" dirty="0" err="1"/>
              <a:t>Tre-trins-raket</a:t>
            </a:r>
            <a:r>
              <a:rPr lang="da-DK" dirty="0"/>
              <a:t> - Burgermetoden</a:t>
            </a:r>
          </a:p>
          <a:p>
            <a:r>
              <a:rPr lang="da-DK" dirty="0"/>
              <a:t>Den øverste bolle – her er der typisk en kort redegørelse eller præsentation af emnet (Ca. 50 ord)</a:t>
            </a:r>
          </a:p>
          <a:p>
            <a:r>
              <a:rPr lang="da-DK" dirty="0"/>
              <a:t>Bøffen – Analysen her man udfylder de økonomiske ræsonnementer (Ca. 400-500 ord)</a:t>
            </a:r>
          </a:p>
          <a:p>
            <a:r>
              <a:rPr lang="da-DK" dirty="0"/>
              <a:t>Den nederste bolle – den anbefaling man vælger eller den konklusion man når            (ca.100 ord)</a:t>
            </a:r>
          </a:p>
          <a:p>
            <a:endParaRPr lang="da-DK" dirty="0"/>
          </a:p>
        </p:txBody>
      </p:sp>
      <p:pic>
        <p:nvPicPr>
          <p:cNvPr id="2052" name="Picture 4" descr="Louis Burger | Originale burgers | Copenhagen - Wolt - Vi leverer byens  bedste takeaw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065" y="2944350"/>
            <a:ext cx="5738400" cy="322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øjrepil 5"/>
          <p:cNvSpPr/>
          <p:nvPr/>
        </p:nvSpPr>
        <p:spPr>
          <a:xfrm>
            <a:off x="5768760" y="3220096"/>
            <a:ext cx="1606380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Højrepil 8"/>
          <p:cNvSpPr/>
          <p:nvPr/>
        </p:nvSpPr>
        <p:spPr>
          <a:xfrm>
            <a:off x="5651950" y="4335533"/>
            <a:ext cx="1723190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Højrepil 9"/>
          <p:cNvSpPr/>
          <p:nvPr/>
        </p:nvSpPr>
        <p:spPr>
          <a:xfrm>
            <a:off x="5651950" y="5241265"/>
            <a:ext cx="1725689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5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AAAEF-D62D-4568-B2AC-DCCF9447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Notatgenren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25122A-402D-40FD-8794-F6575BA4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Formalia:</a:t>
            </a:r>
          </a:p>
          <a:p>
            <a:pPr lvl="1"/>
            <a:r>
              <a:rPr lang="da-DK" dirty="0"/>
              <a:t>Kort og præcis overskrift. Start gerne med at skrive: ”Notat vedrørende” og så hvad det vedrører.</a:t>
            </a:r>
          </a:p>
          <a:p>
            <a:pPr lvl="1"/>
            <a:r>
              <a:rPr lang="da-DK" dirty="0"/>
              <a:t>Under overskriften skriver hvem det er udarbejdet af. Her skal i påtage jer rollen som embedsmand/kvinde eller rådgiver. I må gerne finde på et navn, men i kan også bruge jeres eget.</a:t>
            </a:r>
          </a:p>
          <a:p>
            <a:pPr lvl="1"/>
            <a:r>
              <a:rPr lang="da-DK" dirty="0"/>
              <a:t>Der er INGEN metatekst i et notat. Kun korte og præcise formuleringer. Vi skal forestille os ministeren har meget travlt og hurtigt skal kunne sætte sig ind i sagen.</a:t>
            </a:r>
          </a:p>
          <a:p>
            <a:pPr lvl="1"/>
            <a:r>
              <a:rPr lang="da-DK" dirty="0"/>
              <a:t>Notater er OBJEKTIVE. Ingen brug af vendinger som: ”Jeg synes”. I skal forestille at være eksperter så det er jeres objektive viden der taler.</a:t>
            </a:r>
          </a:p>
          <a:p>
            <a:pPr lvl="1"/>
            <a:r>
              <a:rPr lang="da-DK" dirty="0"/>
              <a:t>Notater til eksamen har ofte omgang af max 600 ord. I bør ikke skrive under 500 ord.</a:t>
            </a:r>
          </a:p>
        </p:txBody>
      </p:sp>
    </p:spTree>
    <p:extLst>
      <p:ext uri="{BB962C8B-B14F-4D97-AF65-F5344CB8AC3E}">
        <p14:creationId xmlns:p14="http://schemas.microsoft.com/office/powerpoint/2010/main" val="148659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0B9181-6EE9-4B6B-90B2-3BFF9505C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Notatopgaven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D096C0-B1EA-4FBB-9D5D-72CB3EA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844824"/>
            <a:ext cx="9753600" cy="4343400"/>
          </a:xfrm>
        </p:spPr>
        <p:txBody>
          <a:bodyPr/>
          <a:lstStyle/>
          <a:p>
            <a:r>
              <a:rPr lang="da-DK" dirty="0"/>
              <a:t>Fattigdom og ulighed i Danmark</a:t>
            </a:r>
          </a:p>
          <a:p>
            <a:r>
              <a:rPr lang="da-DK" dirty="0"/>
              <a:t>Brug det her PowerPoint til at guide jer</a:t>
            </a:r>
          </a:p>
          <a:p>
            <a:r>
              <a:rPr lang="da-DK" dirty="0"/>
              <a:t>I får primært feedback på om i har den rette struktur og i følger skabelonen</a:t>
            </a:r>
          </a:p>
          <a:p>
            <a:r>
              <a:rPr lang="da-DK" dirty="0"/>
              <a:t>Lad os gennemgå opgaven sammen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899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9C113-B549-42FA-B754-504DFE9CD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Duo’er</a:t>
            </a:r>
            <a:r>
              <a:rPr lang="da-DK" dirty="0"/>
              <a:t> og enkelt trio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8265DD-1F53-422C-957E-37C3C90514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Amalie E &amp; Sofia</a:t>
            </a:r>
          </a:p>
          <a:p>
            <a:r>
              <a:rPr lang="da-DK" dirty="0"/>
              <a:t>Malou &amp; </a:t>
            </a:r>
            <a:r>
              <a:rPr lang="da-DK" dirty="0" err="1"/>
              <a:t>Daryna</a:t>
            </a:r>
            <a:endParaRPr lang="da-DK" dirty="0"/>
          </a:p>
          <a:p>
            <a:r>
              <a:rPr lang="da-DK" dirty="0"/>
              <a:t>Anna &amp; Cecilie</a:t>
            </a:r>
          </a:p>
          <a:p>
            <a:r>
              <a:rPr lang="da-DK" dirty="0"/>
              <a:t>Anne &amp; Silje</a:t>
            </a:r>
          </a:p>
          <a:p>
            <a:r>
              <a:rPr lang="da-DK" dirty="0"/>
              <a:t>Anton &amp; Jonas</a:t>
            </a:r>
          </a:p>
          <a:p>
            <a:r>
              <a:rPr lang="da-DK" dirty="0" err="1"/>
              <a:t>Beshir</a:t>
            </a:r>
            <a:r>
              <a:rPr lang="da-DK" dirty="0"/>
              <a:t> &amp; </a:t>
            </a:r>
            <a:r>
              <a:rPr lang="da-DK" dirty="0" err="1"/>
              <a:t>Shuyeb</a:t>
            </a:r>
            <a:endParaRPr lang="da-DK" dirty="0"/>
          </a:p>
          <a:p>
            <a:r>
              <a:rPr lang="da-DK" dirty="0"/>
              <a:t>Camilla &amp; Kristian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EF65E1-14B5-485B-8433-9347F92C4D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Cornelia &amp; Clara</a:t>
            </a:r>
          </a:p>
          <a:p>
            <a:r>
              <a:rPr lang="da-DK" dirty="0"/>
              <a:t>Caroline &amp; Mie</a:t>
            </a:r>
          </a:p>
          <a:p>
            <a:r>
              <a:rPr lang="da-DK" dirty="0"/>
              <a:t>Casper &amp; Noah</a:t>
            </a:r>
          </a:p>
          <a:p>
            <a:r>
              <a:rPr lang="da-DK" dirty="0"/>
              <a:t>Cecilie GM &amp; Kimmi</a:t>
            </a:r>
          </a:p>
          <a:p>
            <a:r>
              <a:rPr lang="da-DK" dirty="0"/>
              <a:t>Camille &amp; Victoria</a:t>
            </a:r>
          </a:p>
          <a:p>
            <a:r>
              <a:rPr lang="da-DK" dirty="0"/>
              <a:t>Maja, Sille, Amalia D</a:t>
            </a:r>
          </a:p>
          <a:p>
            <a:r>
              <a:rPr lang="da-DK" dirty="0"/>
              <a:t>Ismail &amp; Neve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54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4B6390-5A15-4C55-993F-5F530C0E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Undervisningsevaluering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6F9B420-6F49-4F47-8C71-BC039E45D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8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33</TotalTime>
  <Words>720</Words>
  <Application>Microsoft Office PowerPoint</Application>
  <PresentationFormat>Brugerdefineret</PresentationFormat>
  <Paragraphs>78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Intro til notat</vt:lpstr>
      <vt:lpstr>Dagens program</vt:lpstr>
      <vt:lpstr>Feedback på Case 1</vt:lpstr>
      <vt:lpstr>Intro til notat</vt:lpstr>
      <vt:lpstr>Notatgenren</vt:lpstr>
      <vt:lpstr>Notatgenren</vt:lpstr>
      <vt:lpstr>Notatgenren</vt:lpstr>
      <vt:lpstr>notatopgave</vt:lpstr>
      <vt:lpstr>Notatgenren</vt:lpstr>
      <vt:lpstr>Notatopgaven</vt:lpstr>
      <vt:lpstr>Duo’er og enkelt trio</vt:lpstr>
      <vt:lpstr>Undervisningsevaluering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til notat</dc:title>
  <dc:creator>Lennart Keller</dc:creator>
  <cp:lastModifiedBy>Lennart</cp:lastModifiedBy>
  <cp:revision>1</cp:revision>
  <dcterms:created xsi:type="dcterms:W3CDTF">2023-10-15T09:48:11Z</dcterms:created>
  <dcterms:modified xsi:type="dcterms:W3CDTF">2023-10-23T09:02:56Z</dcterms:modified>
</cp:coreProperties>
</file>