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03-11-2023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03-11-2023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03-11-2023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03-11-2023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03-11-2023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03-11-2023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03-11-2023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03-11-2023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03-11-2023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03-11-2023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03-11-2023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03-11-2023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03-11-2023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wjFSQCrShM&amp;ab_channel=ExtraHistor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De to alliancesystemer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3" y="5013176"/>
            <a:ext cx="7848600" cy="1143000"/>
          </a:xfrm>
        </p:spPr>
        <p:txBody>
          <a:bodyPr rtlCol="0"/>
          <a:lstStyle/>
          <a:p>
            <a:pPr rtl="0"/>
            <a:r>
              <a:rPr lang="da-DK" dirty="0"/>
              <a:t>Repetition, Tysklands status, Nato og </a:t>
            </a:r>
            <a:r>
              <a:rPr lang="da-DK" dirty="0" err="1"/>
              <a:t>Warzawa-pagten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2FA67B-31D8-4266-99D6-A988EB0B5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E99261-A236-47DA-9C19-1B489FA65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Repetition</a:t>
            </a:r>
          </a:p>
          <a:p>
            <a:r>
              <a:rPr lang="da-DK" dirty="0"/>
              <a:t>2) Tyskland og kampen om Berlin</a:t>
            </a:r>
          </a:p>
          <a:p>
            <a:r>
              <a:rPr lang="da-DK" dirty="0"/>
              <a:t>3) Pause</a:t>
            </a:r>
          </a:p>
          <a:p>
            <a:r>
              <a:rPr lang="da-DK" dirty="0"/>
              <a:t>4) De to alliancesystemer</a:t>
            </a:r>
          </a:p>
        </p:txBody>
      </p:sp>
    </p:spTree>
    <p:extLst>
      <p:ext uri="{BB962C8B-B14F-4D97-AF65-F5344CB8AC3E}">
        <p14:creationId xmlns:p14="http://schemas.microsoft.com/office/powerpoint/2010/main" val="338322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1A7CF-BBF3-46ED-A7C9-96D1EE817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Repetition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90527C-75F4-44AA-A956-4816B5393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Hvordan kom kommunisterne til magten i Østeuropa?</a:t>
            </a:r>
          </a:p>
          <a:p>
            <a:r>
              <a:rPr lang="da-DK" dirty="0"/>
              <a:t>Trumandoktrinen – hvad er det?</a:t>
            </a:r>
          </a:p>
          <a:p>
            <a:r>
              <a:rPr lang="da-DK" dirty="0"/>
              <a:t>Marshallplanen – hvad er det?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Hvad kan vi bruge Churchills jerntæppe tale til?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8634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EC7B36-1B51-4071-B655-9BD6B28DC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Tyskland</a:t>
            </a:r>
          </a:p>
        </p:txBody>
      </p:sp>
      <p:pic>
        <p:nvPicPr>
          <p:cNvPr id="7" name="Pladsholder til indhold 6" descr="Et billede, der indeholder tekst, kort, atlas&#10;&#10;Automatisk genereret beskrivelse">
            <a:extLst>
              <a:ext uri="{FF2B5EF4-FFF2-40B4-BE49-F238E27FC236}">
                <a16:creationId xmlns:a16="http://schemas.microsoft.com/office/drawing/2014/main" id="{92232EC4-A62E-4014-A14E-1E565F2BF6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082" y="1828800"/>
            <a:ext cx="4467336" cy="4343400"/>
          </a:xfr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C79729AF-0478-404D-A4A9-F91DF07C9F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Hvad med Berlin?</a:t>
            </a:r>
          </a:p>
          <a:p>
            <a:r>
              <a:rPr lang="da-DK" dirty="0"/>
              <a:t>Vesttyskland takker ja til Marshallhjælp</a:t>
            </a:r>
          </a:p>
          <a:p>
            <a:r>
              <a:rPr lang="da-DK" dirty="0"/>
              <a:t>Østtyskland takker nej til Marshallhjælp</a:t>
            </a:r>
          </a:p>
          <a:p>
            <a:r>
              <a:rPr lang="da-DK" dirty="0"/>
              <a:t>1949: To tyske stater oprettes. Vesttyskland og Østtyskland (DDR)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036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620913A-DC73-45B2-B5F1-17C273986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Kampen om Berlin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D514DAE-F20E-44EF-BD17-DFC0C647F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https://www.youtube.com/watch?v=nwjFSQCrShM&amp;ab_channel=ExtraHistory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0378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F82E08-8376-4AA3-BB96-A32423EA4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PAUSE!!!!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32D797-53B9-43ED-8553-72908913F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12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A04F79-2074-499A-8BF1-AF1452046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 to alliancesystemer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B53E0B-25E7-453C-9008-0D084B432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Når et internationalt system er kendetegnet ved bipolaritet, så vil de mindre stater for at søge sikkerhed allierer sig med den supermagt de mener bedst kan gøre dette</a:t>
            </a:r>
          </a:p>
          <a:p>
            <a:r>
              <a:rPr lang="da-DK" dirty="0"/>
              <a:t>Der kan dog også være grunde til at forholde sig neutral</a:t>
            </a:r>
          </a:p>
          <a:p>
            <a:r>
              <a:rPr lang="da-DK" dirty="0"/>
              <a:t>Hvad var Danmarks status under 2.VK?</a:t>
            </a:r>
          </a:p>
          <a:p>
            <a:endParaRPr lang="da-DK" dirty="0"/>
          </a:p>
          <a:p>
            <a:r>
              <a:rPr lang="da-DK" dirty="0"/>
              <a:t>Opgaven er at læse om de to alliancer der bliver dannet og som kommer til at kendetegne perioden</a:t>
            </a:r>
          </a:p>
          <a:p>
            <a:r>
              <a:rPr lang="da-DK" dirty="0"/>
              <a:t>Læs afsnittet på modulet og tag noter til hvem der går i alliance med hinanden og hvordan alliancen bygges op</a:t>
            </a:r>
          </a:p>
        </p:txBody>
      </p:sp>
    </p:spTree>
    <p:extLst>
      <p:ext uri="{BB962C8B-B14F-4D97-AF65-F5344CB8AC3E}">
        <p14:creationId xmlns:p14="http://schemas.microsoft.com/office/powerpoint/2010/main" val="46224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B1A10-29E4-4C54-9D76-28AA5EB56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Opsamling</a:t>
            </a:r>
          </a:p>
        </p:txBody>
      </p:sp>
      <p:pic>
        <p:nvPicPr>
          <p:cNvPr id="9" name="Pladsholder til indhold 8" descr="Et billede, der indeholder kort, tekst, atlas&#10;&#10;Automatisk genereret beskrivelse">
            <a:extLst>
              <a:ext uri="{FF2B5EF4-FFF2-40B4-BE49-F238E27FC236}">
                <a16:creationId xmlns:a16="http://schemas.microsoft.com/office/drawing/2014/main" id="{896AEF2C-DA7F-4EBF-9C52-FC5D06B22D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00" y="1700808"/>
            <a:ext cx="5256584" cy="5014074"/>
          </a:xfrm>
        </p:spPr>
      </p:pic>
    </p:spTree>
    <p:extLst>
      <p:ext uri="{BB962C8B-B14F-4D97-AF65-F5344CB8AC3E}">
        <p14:creationId xmlns:p14="http://schemas.microsoft.com/office/powerpoint/2010/main" val="347107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19</TotalTime>
  <Words>205</Words>
  <Application>Microsoft Office PowerPoint</Application>
  <PresentationFormat>Brugerdefineret</PresentationFormat>
  <Paragraphs>32</Paragraphs>
  <Slides>8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Præsentation med verden 16x9</vt:lpstr>
      <vt:lpstr>De to alliancesystemer</vt:lpstr>
      <vt:lpstr>Dagens program</vt:lpstr>
      <vt:lpstr>Repetition</vt:lpstr>
      <vt:lpstr>Tyskland</vt:lpstr>
      <vt:lpstr>Kampen om Berlin</vt:lpstr>
      <vt:lpstr>PAUSE!!!!</vt:lpstr>
      <vt:lpstr>De to alliancesystemer</vt:lpstr>
      <vt:lpstr>Opsamling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to alliancesystemer</dc:title>
  <dc:creator>Lennart Keller</dc:creator>
  <cp:lastModifiedBy>Lennart Keller</cp:lastModifiedBy>
  <cp:revision>1</cp:revision>
  <dcterms:created xsi:type="dcterms:W3CDTF">2023-11-03T12:03:16Z</dcterms:created>
  <dcterms:modified xsi:type="dcterms:W3CDTF">2023-11-03T12:22:28Z</dcterms:modified>
</cp:coreProperties>
</file>