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56" r:id="rId2"/>
    <p:sldId id="257" r:id="rId3"/>
    <p:sldId id="258" r:id="rId4"/>
    <p:sldId id="259" r:id="rId5"/>
    <p:sldId id="260" r:id="rId6"/>
    <p:sldId id="261" r:id="rId7"/>
    <p:sldId id="262" r:id="rId8"/>
    <p:sldId id="263" r:id="rId9"/>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393739-B812-4C52-899C-503B12928C97}" v="2" dt="2023-11-14T11:54:20.15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886" autoAdjust="0"/>
  </p:normalViewPr>
  <p:slideViewPr>
    <p:cSldViewPr>
      <p:cViewPr varScale="1">
        <p:scale>
          <a:sx n="67" d="100"/>
          <a:sy n="67" d="100"/>
        </p:scale>
        <p:origin x="644" y="44"/>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Keller" userId="f5b96269-a306-4382-93d9-827cd03ffe50" providerId="ADAL" clId="{39393739-B812-4C52-899C-503B12928C97}"/>
    <pc:docChg chg="custSel addSld modSld">
      <pc:chgData name="Lennart Keller" userId="f5b96269-a306-4382-93d9-827cd03ffe50" providerId="ADAL" clId="{39393739-B812-4C52-899C-503B12928C97}" dt="2023-11-14T11:57:30.191" v="333" actId="20577"/>
      <pc:docMkLst>
        <pc:docMk/>
      </pc:docMkLst>
      <pc:sldChg chg="addSp delSp modSp new mod modClrScheme chgLayout">
        <pc:chgData name="Lennart Keller" userId="f5b96269-a306-4382-93d9-827cd03ffe50" providerId="ADAL" clId="{39393739-B812-4C52-899C-503B12928C97}" dt="2023-11-14T11:54:24.871" v="52" actId="1076"/>
        <pc:sldMkLst>
          <pc:docMk/>
          <pc:sldMk cId="2812183380" sldId="262"/>
        </pc:sldMkLst>
        <pc:spChg chg="del mod ord">
          <ac:chgData name="Lennart Keller" userId="f5b96269-a306-4382-93d9-827cd03ffe50" providerId="ADAL" clId="{39393739-B812-4C52-899C-503B12928C97}" dt="2023-11-14T11:51:28.099" v="2" actId="700"/>
          <ac:spMkLst>
            <pc:docMk/>
            <pc:sldMk cId="2812183380" sldId="262"/>
            <ac:spMk id="2" creationId="{A769E274-2C27-4C3A-A870-B589C3D73D23}"/>
          </ac:spMkLst>
        </pc:spChg>
        <pc:spChg chg="del mod ord">
          <ac:chgData name="Lennart Keller" userId="f5b96269-a306-4382-93d9-827cd03ffe50" providerId="ADAL" clId="{39393739-B812-4C52-899C-503B12928C97}" dt="2023-11-14T11:51:28.099" v="2" actId="700"/>
          <ac:spMkLst>
            <pc:docMk/>
            <pc:sldMk cId="2812183380" sldId="262"/>
            <ac:spMk id="3" creationId="{2F23A365-EB6D-4914-9CA0-482FA5D796DC}"/>
          </ac:spMkLst>
        </pc:spChg>
        <pc:spChg chg="add mod ord">
          <ac:chgData name="Lennart Keller" userId="f5b96269-a306-4382-93d9-827cd03ffe50" providerId="ADAL" clId="{39393739-B812-4C52-899C-503B12928C97}" dt="2023-11-14T11:51:36.162" v="15" actId="20577"/>
          <ac:spMkLst>
            <pc:docMk/>
            <pc:sldMk cId="2812183380" sldId="262"/>
            <ac:spMk id="4" creationId="{25DEBF02-2588-4796-A78D-49BD383E712E}"/>
          </ac:spMkLst>
        </pc:spChg>
        <pc:spChg chg="add mod ord">
          <ac:chgData name="Lennart Keller" userId="f5b96269-a306-4382-93d9-827cd03ffe50" providerId="ADAL" clId="{39393739-B812-4C52-899C-503B12928C97}" dt="2023-11-14T11:53:06.741" v="43" actId="255"/>
          <ac:spMkLst>
            <pc:docMk/>
            <pc:sldMk cId="2812183380" sldId="262"/>
            <ac:spMk id="5" creationId="{4D3A31AD-B258-49D7-8C1A-067B2DB19257}"/>
          </ac:spMkLst>
        </pc:spChg>
        <pc:spChg chg="add del mod ord">
          <ac:chgData name="Lennart Keller" userId="f5b96269-a306-4382-93d9-827cd03ffe50" providerId="ADAL" clId="{39393739-B812-4C52-899C-503B12928C97}" dt="2023-11-14T11:54:01.730" v="44" actId="931"/>
          <ac:spMkLst>
            <pc:docMk/>
            <pc:sldMk cId="2812183380" sldId="262"/>
            <ac:spMk id="6" creationId="{5CD707FD-438A-4DBA-80B3-42558718781F}"/>
          </ac:spMkLst>
        </pc:spChg>
        <pc:spChg chg="add mod ord">
          <ac:chgData name="Lennart Keller" userId="f5b96269-a306-4382-93d9-827cd03ffe50" providerId="ADAL" clId="{39393739-B812-4C52-899C-503B12928C97}" dt="2023-11-14T11:52:58.811" v="42" actId="27636"/>
          <ac:spMkLst>
            <pc:docMk/>
            <pc:sldMk cId="2812183380" sldId="262"/>
            <ac:spMk id="7" creationId="{018A091E-5A9E-44C3-BCF2-8BC595111505}"/>
          </ac:spMkLst>
        </pc:spChg>
        <pc:spChg chg="add del mod ord">
          <ac:chgData name="Lennart Keller" userId="f5b96269-a306-4382-93d9-827cd03ffe50" providerId="ADAL" clId="{39393739-B812-4C52-899C-503B12928C97}" dt="2023-11-14T11:54:20.152" v="48" actId="931"/>
          <ac:spMkLst>
            <pc:docMk/>
            <pc:sldMk cId="2812183380" sldId="262"/>
            <ac:spMk id="8" creationId="{B184A2D6-F405-4BAA-8B6B-65703E8AE9F0}"/>
          </ac:spMkLst>
        </pc:spChg>
        <pc:picChg chg="add mod">
          <ac:chgData name="Lennart Keller" userId="f5b96269-a306-4382-93d9-827cd03ffe50" providerId="ADAL" clId="{39393739-B812-4C52-899C-503B12928C97}" dt="2023-11-14T11:54:05.446" v="47" actId="14100"/>
          <ac:picMkLst>
            <pc:docMk/>
            <pc:sldMk cId="2812183380" sldId="262"/>
            <ac:picMk id="10" creationId="{A83C3050-6913-481B-ABC4-EC567107E1B6}"/>
          </ac:picMkLst>
        </pc:picChg>
        <pc:picChg chg="add mod">
          <ac:chgData name="Lennart Keller" userId="f5b96269-a306-4382-93d9-827cd03ffe50" providerId="ADAL" clId="{39393739-B812-4C52-899C-503B12928C97}" dt="2023-11-14T11:54:24.871" v="52" actId="1076"/>
          <ac:picMkLst>
            <pc:docMk/>
            <pc:sldMk cId="2812183380" sldId="262"/>
            <ac:picMk id="12" creationId="{ED00773E-4EEF-4710-8AE9-AB044930EF9A}"/>
          </ac:picMkLst>
        </pc:picChg>
      </pc:sldChg>
      <pc:sldChg chg="addSp delSp modSp new mod modClrScheme chgLayout">
        <pc:chgData name="Lennart Keller" userId="f5b96269-a306-4382-93d9-827cd03ffe50" providerId="ADAL" clId="{39393739-B812-4C52-899C-503B12928C97}" dt="2023-11-14T11:57:30.191" v="333" actId="20577"/>
        <pc:sldMkLst>
          <pc:docMk/>
          <pc:sldMk cId="2537310638" sldId="263"/>
        </pc:sldMkLst>
        <pc:spChg chg="del mod ord">
          <ac:chgData name="Lennart Keller" userId="f5b96269-a306-4382-93d9-827cd03ffe50" providerId="ADAL" clId="{39393739-B812-4C52-899C-503B12928C97}" dt="2023-11-14T11:54:49.633" v="55" actId="700"/>
          <ac:spMkLst>
            <pc:docMk/>
            <pc:sldMk cId="2537310638" sldId="263"/>
            <ac:spMk id="2" creationId="{69BF915F-D462-45EB-8B52-58D62DCC0B21}"/>
          </ac:spMkLst>
        </pc:spChg>
        <pc:spChg chg="del">
          <ac:chgData name="Lennart Keller" userId="f5b96269-a306-4382-93d9-827cd03ffe50" providerId="ADAL" clId="{39393739-B812-4C52-899C-503B12928C97}" dt="2023-11-14T11:54:49.633" v="55" actId="700"/>
          <ac:spMkLst>
            <pc:docMk/>
            <pc:sldMk cId="2537310638" sldId="263"/>
            <ac:spMk id="3" creationId="{E74875CD-5AB3-4114-A4EA-0B5BF332B603}"/>
          </ac:spMkLst>
        </pc:spChg>
        <pc:spChg chg="del mod ord">
          <ac:chgData name="Lennart Keller" userId="f5b96269-a306-4382-93d9-827cd03ffe50" providerId="ADAL" clId="{39393739-B812-4C52-899C-503B12928C97}" dt="2023-11-14T11:54:49.633" v="55" actId="700"/>
          <ac:spMkLst>
            <pc:docMk/>
            <pc:sldMk cId="2537310638" sldId="263"/>
            <ac:spMk id="4" creationId="{362007E7-5992-4D36-81A3-EEB973D4CBCB}"/>
          </ac:spMkLst>
        </pc:spChg>
        <pc:spChg chg="del">
          <ac:chgData name="Lennart Keller" userId="f5b96269-a306-4382-93d9-827cd03ffe50" providerId="ADAL" clId="{39393739-B812-4C52-899C-503B12928C97}" dt="2023-11-14T11:54:49.633" v="55" actId="700"/>
          <ac:spMkLst>
            <pc:docMk/>
            <pc:sldMk cId="2537310638" sldId="263"/>
            <ac:spMk id="5" creationId="{B7E02593-424C-419B-B2FB-215359A1854D}"/>
          </ac:spMkLst>
        </pc:spChg>
        <pc:spChg chg="del">
          <ac:chgData name="Lennart Keller" userId="f5b96269-a306-4382-93d9-827cd03ffe50" providerId="ADAL" clId="{39393739-B812-4C52-899C-503B12928C97}" dt="2023-11-14T11:54:49.633" v="55" actId="700"/>
          <ac:spMkLst>
            <pc:docMk/>
            <pc:sldMk cId="2537310638" sldId="263"/>
            <ac:spMk id="6" creationId="{CDB4BBFF-942C-4BE4-AC72-6776DBD82363}"/>
          </ac:spMkLst>
        </pc:spChg>
        <pc:spChg chg="add mod ord">
          <ac:chgData name="Lennart Keller" userId="f5b96269-a306-4382-93d9-827cd03ffe50" providerId="ADAL" clId="{39393739-B812-4C52-899C-503B12928C97}" dt="2023-11-14T11:54:57.305" v="76" actId="20577"/>
          <ac:spMkLst>
            <pc:docMk/>
            <pc:sldMk cId="2537310638" sldId="263"/>
            <ac:spMk id="7" creationId="{986BB7A1-6D6A-48AF-A26C-889D733232EF}"/>
          </ac:spMkLst>
        </pc:spChg>
        <pc:spChg chg="add mod ord">
          <ac:chgData name="Lennart Keller" userId="f5b96269-a306-4382-93d9-827cd03ffe50" providerId="ADAL" clId="{39393739-B812-4C52-899C-503B12928C97}" dt="2023-11-14T11:57:30.191" v="333" actId="20577"/>
          <ac:spMkLst>
            <pc:docMk/>
            <pc:sldMk cId="2537310638" sldId="263"/>
            <ac:spMk id="8" creationId="{85FECB80-7BA3-4EB8-BC6A-5D854D0A03E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14-11-2023</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14-11-2023</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14-11-2023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14-11-2023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14-11-2023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14-11-2023</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14-11-2023</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14-11-2023</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14-11-2023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14-11-2023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14-11-2023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14-11-2023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14-11-2023</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image" Target="../media/image1.tmp"/><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Våbenkapløb &amp; Ansvar</a:t>
            </a:r>
          </a:p>
        </p:txBody>
      </p:sp>
      <p:sp>
        <p:nvSpPr>
          <p:cNvPr id="3" name="Undertitel 2"/>
          <p:cNvSpPr>
            <a:spLocks noGrp="1"/>
          </p:cNvSpPr>
          <p:nvPr>
            <p:ph type="subTitle" idx="1"/>
          </p:nvPr>
        </p:nvSpPr>
        <p:spPr/>
        <p:txBody>
          <a:bodyPr rtlCol="0"/>
          <a:lstStyle/>
          <a:p>
            <a:pPr rtl="0"/>
            <a:r>
              <a:rPr lang="da-DK" dirty="0"/>
              <a:t>Terrorbalance, MAD, hvem har ansvaret?</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34311A-4479-4EC2-9579-174D4D7B6309}"/>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C22A07EB-5AAE-4227-9912-F5F4DBE51963}"/>
              </a:ext>
            </a:extLst>
          </p:cNvPr>
          <p:cNvSpPr>
            <a:spLocks noGrp="1"/>
          </p:cNvSpPr>
          <p:nvPr>
            <p:ph idx="1"/>
          </p:nvPr>
        </p:nvSpPr>
        <p:spPr/>
        <p:txBody>
          <a:bodyPr/>
          <a:lstStyle/>
          <a:p>
            <a:r>
              <a:rPr lang="da-DK" dirty="0"/>
              <a:t>1) Repetition</a:t>
            </a:r>
          </a:p>
          <a:p>
            <a:r>
              <a:rPr lang="da-DK" dirty="0"/>
              <a:t>2) Våbenkapløb og Terrorbalance</a:t>
            </a:r>
          </a:p>
          <a:p>
            <a:r>
              <a:rPr lang="da-DK" dirty="0"/>
              <a:t>3) Hvem havde ansvaret? (Kildeanalyse)</a:t>
            </a:r>
          </a:p>
          <a:p>
            <a:endParaRPr lang="da-DK" dirty="0"/>
          </a:p>
        </p:txBody>
      </p:sp>
    </p:spTree>
    <p:extLst>
      <p:ext uri="{BB962C8B-B14F-4D97-AF65-F5344CB8AC3E}">
        <p14:creationId xmlns:p14="http://schemas.microsoft.com/office/powerpoint/2010/main" val="2870428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AC5B91-0089-452F-87B6-47346894CD51}"/>
              </a:ext>
            </a:extLst>
          </p:cNvPr>
          <p:cNvSpPr>
            <a:spLocks noGrp="1"/>
          </p:cNvSpPr>
          <p:nvPr>
            <p:ph type="title"/>
          </p:nvPr>
        </p:nvSpPr>
        <p:spPr/>
        <p:txBody>
          <a:bodyPr/>
          <a:lstStyle/>
          <a:p>
            <a:pPr algn="ctr"/>
            <a:r>
              <a:rPr lang="da-DK" dirty="0"/>
              <a:t>Repetition</a:t>
            </a:r>
          </a:p>
        </p:txBody>
      </p:sp>
      <p:sp>
        <p:nvSpPr>
          <p:cNvPr id="3" name="Pladsholder til indhold 2">
            <a:extLst>
              <a:ext uri="{FF2B5EF4-FFF2-40B4-BE49-F238E27FC236}">
                <a16:creationId xmlns:a16="http://schemas.microsoft.com/office/drawing/2014/main" id="{D4CEC5F5-F9E8-4CF9-8A7C-BDC13DAF7F3E}"/>
              </a:ext>
            </a:extLst>
          </p:cNvPr>
          <p:cNvSpPr>
            <a:spLocks noGrp="1"/>
          </p:cNvSpPr>
          <p:nvPr>
            <p:ph idx="1"/>
          </p:nvPr>
        </p:nvSpPr>
        <p:spPr/>
        <p:txBody>
          <a:bodyPr/>
          <a:lstStyle/>
          <a:p>
            <a:r>
              <a:rPr lang="da-DK" dirty="0"/>
              <a:t>Cubakrisen – hvad skete der?</a:t>
            </a:r>
          </a:p>
          <a:p>
            <a:r>
              <a:rPr lang="da-DK" dirty="0"/>
              <a:t>Hvad skete der i Asien: Japan, Kina, Korea</a:t>
            </a:r>
          </a:p>
          <a:p>
            <a:r>
              <a:rPr lang="da-DK" dirty="0"/>
              <a:t>Hvad skete der i Danmark?</a:t>
            </a:r>
          </a:p>
        </p:txBody>
      </p:sp>
    </p:spTree>
    <p:extLst>
      <p:ext uri="{BB962C8B-B14F-4D97-AF65-F5344CB8AC3E}">
        <p14:creationId xmlns:p14="http://schemas.microsoft.com/office/powerpoint/2010/main" val="164617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0AD3B0-7CFF-4C0C-BD6E-8DE7A449DF64}"/>
              </a:ext>
            </a:extLst>
          </p:cNvPr>
          <p:cNvSpPr>
            <a:spLocks noGrp="1"/>
          </p:cNvSpPr>
          <p:nvPr>
            <p:ph type="title"/>
          </p:nvPr>
        </p:nvSpPr>
        <p:spPr/>
        <p:txBody>
          <a:bodyPr/>
          <a:lstStyle/>
          <a:p>
            <a:pPr algn="ctr"/>
            <a:r>
              <a:rPr lang="da-DK" dirty="0"/>
              <a:t>Våbenkapløb</a:t>
            </a:r>
          </a:p>
        </p:txBody>
      </p:sp>
      <p:sp>
        <p:nvSpPr>
          <p:cNvPr id="3" name="Pladsholder til indhold 2">
            <a:extLst>
              <a:ext uri="{FF2B5EF4-FFF2-40B4-BE49-F238E27FC236}">
                <a16:creationId xmlns:a16="http://schemas.microsoft.com/office/drawing/2014/main" id="{E78497C0-8A0E-4919-B55F-BFB7E939844A}"/>
              </a:ext>
            </a:extLst>
          </p:cNvPr>
          <p:cNvSpPr>
            <a:spLocks noGrp="1"/>
          </p:cNvSpPr>
          <p:nvPr>
            <p:ph idx="1"/>
          </p:nvPr>
        </p:nvSpPr>
        <p:spPr/>
        <p:txBody>
          <a:bodyPr/>
          <a:lstStyle/>
          <a:p>
            <a:r>
              <a:rPr lang="da-DK" dirty="0"/>
              <a:t>Amerikanerne udvikler Atombomben i midten af 1940erne</a:t>
            </a:r>
          </a:p>
          <a:p>
            <a:r>
              <a:rPr lang="da-DK" dirty="0"/>
              <a:t>Sovjetunionen følger trop og i løbet 1960erne snakker man om de to lande har lige atomvåben</a:t>
            </a:r>
          </a:p>
          <a:p>
            <a:r>
              <a:rPr lang="da-DK" dirty="0"/>
              <a:t>De balancerer hinanden</a:t>
            </a:r>
          </a:p>
          <a:p>
            <a:r>
              <a:rPr lang="da-DK" dirty="0"/>
              <a:t>Det amerikanske forsvarsministerium beregnede, at hvis 300 amerikanske sprænghoveder – altså atombomber – nåede deres mål i Sovjetunionen, ville 96 millioner russere umiddelbart blive dræbt, og 77% af den sovjetiske industri ville blive ødelagt. Og amerikanerne rådede over 4500 sprænghoveder!</a:t>
            </a:r>
          </a:p>
        </p:txBody>
      </p:sp>
    </p:spTree>
    <p:extLst>
      <p:ext uri="{BB962C8B-B14F-4D97-AF65-F5344CB8AC3E}">
        <p14:creationId xmlns:p14="http://schemas.microsoft.com/office/powerpoint/2010/main" val="1353682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B8BEE-D2C1-439F-8639-5D3B27813DC2}"/>
              </a:ext>
            </a:extLst>
          </p:cNvPr>
          <p:cNvSpPr>
            <a:spLocks noGrp="1"/>
          </p:cNvSpPr>
          <p:nvPr>
            <p:ph type="title"/>
          </p:nvPr>
        </p:nvSpPr>
        <p:spPr/>
        <p:txBody>
          <a:bodyPr/>
          <a:lstStyle/>
          <a:p>
            <a:pPr algn="ctr"/>
            <a:r>
              <a:rPr lang="da-DK" dirty="0"/>
              <a:t>Terrorbalance</a:t>
            </a:r>
          </a:p>
        </p:txBody>
      </p:sp>
      <p:sp>
        <p:nvSpPr>
          <p:cNvPr id="3" name="Pladsholder til indhold 2">
            <a:extLst>
              <a:ext uri="{FF2B5EF4-FFF2-40B4-BE49-F238E27FC236}">
                <a16:creationId xmlns:a16="http://schemas.microsoft.com/office/drawing/2014/main" id="{EBA20360-B744-4893-9EEA-0F92FA5F9BC6}"/>
              </a:ext>
            </a:extLst>
          </p:cNvPr>
          <p:cNvSpPr>
            <a:spLocks noGrp="1"/>
          </p:cNvSpPr>
          <p:nvPr>
            <p:ph idx="1"/>
          </p:nvPr>
        </p:nvSpPr>
        <p:spPr/>
        <p:txBody>
          <a:bodyPr/>
          <a:lstStyle/>
          <a:p>
            <a:r>
              <a:rPr lang="da-DK" dirty="0"/>
              <a:t>Ikke uden grund kaldte man den militære balance for en terrorbalance, for det var umuligt at forestille sig en total krig, der ikke ville føre til fuldstændig forfærdelige ødelæggelser på begge sider, måske til begge staters undergang.</a:t>
            </a:r>
          </a:p>
          <a:p>
            <a:r>
              <a:rPr lang="da-DK" dirty="0"/>
              <a:t>Og dermed også alle os andre….</a:t>
            </a:r>
          </a:p>
          <a:p>
            <a:endParaRPr lang="da-DK" dirty="0"/>
          </a:p>
        </p:txBody>
      </p:sp>
    </p:spTree>
    <p:extLst>
      <p:ext uri="{BB962C8B-B14F-4D97-AF65-F5344CB8AC3E}">
        <p14:creationId xmlns:p14="http://schemas.microsoft.com/office/powerpoint/2010/main" val="1983662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0E9935-9501-44DB-852C-DC92839FBE16}"/>
              </a:ext>
            </a:extLst>
          </p:cNvPr>
          <p:cNvSpPr>
            <a:spLocks noGrp="1"/>
          </p:cNvSpPr>
          <p:nvPr>
            <p:ph type="title"/>
          </p:nvPr>
        </p:nvSpPr>
        <p:spPr/>
        <p:txBody>
          <a:bodyPr/>
          <a:lstStyle/>
          <a:p>
            <a:pPr algn="ctr"/>
            <a:r>
              <a:rPr lang="da-DK" dirty="0"/>
              <a:t>Aftaler i løbet af den kolde krig</a:t>
            </a:r>
          </a:p>
        </p:txBody>
      </p:sp>
      <p:sp>
        <p:nvSpPr>
          <p:cNvPr id="3" name="Pladsholder til indhold 2">
            <a:extLst>
              <a:ext uri="{FF2B5EF4-FFF2-40B4-BE49-F238E27FC236}">
                <a16:creationId xmlns:a16="http://schemas.microsoft.com/office/drawing/2014/main" id="{4216759C-79D7-4076-93E0-3FC99A1B7040}"/>
              </a:ext>
            </a:extLst>
          </p:cNvPr>
          <p:cNvSpPr>
            <a:spLocks noGrp="1"/>
          </p:cNvSpPr>
          <p:nvPr>
            <p:ph idx="1"/>
          </p:nvPr>
        </p:nvSpPr>
        <p:spPr/>
        <p:txBody>
          <a:bodyPr/>
          <a:lstStyle/>
          <a:p>
            <a:r>
              <a:rPr lang="da-DK" dirty="0"/>
              <a:t>I løbet af 1960erne aftaler stormagterne at man ikke vil hjælpe flere lande med at udvikle A-våben. Der skal begrænsning på.</a:t>
            </a:r>
          </a:p>
          <a:p>
            <a:r>
              <a:rPr lang="da-DK" dirty="0"/>
              <a:t>Den strategi, der lå til grund for terrorbalancen, kaldtes MAD for Mutual </a:t>
            </a:r>
            <a:r>
              <a:rPr lang="da-DK" dirty="0" err="1"/>
              <a:t>Assured</a:t>
            </a:r>
            <a:r>
              <a:rPr lang="da-DK" dirty="0"/>
              <a:t> </a:t>
            </a:r>
            <a:r>
              <a:rPr lang="da-DK" dirty="0" err="1"/>
              <a:t>Destruction</a:t>
            </a:r>
            <a:r>
              <a:rPr lang="da-DK" dirty="0"/>
              <a:t> (gensidig garanteret ødelæggelse). I amerikansk militær slang sagde man "</a:t>
            </a:r>
            <a:r>
              <a:rPr lang="da-DK" dirty="0" err="1"/>
              <a:t>Whoever</a:t>
            </a:r>
            <a:r>
              <a:rPr lang="da-DK" dirty="0"/>
              <a:t> </a:t>
            </a:r>
            <a:r>
              <a:rPr lang="da-DK" dirty="0" err="1"/>
              <a:t>shoots</a:t>
            </a:r>
            <a:r>
              <a:rPr lang="da-DK" dirty="0"/>
              <a:t> </a:t>
            </a:r>
            <a:r>
              <a:rPr lang="da-DK" dirty="0" err="1"/>
              <a:t>first</a:t>
            </a:r>
            <a:r>
              <a:rPr lang="da-DK" dirty="0"/>
              <a:t>, dies </a:t>
            </a:r>
            <a:r>
              <a:rPr lang="da-DK" dirty="0" err="1"/>
              <a:t>second</a:t>
            </a:r>
            <a:r>
              <a:rPr lang="da-DK" dirty="0"/>
              <a:t>".</a:t>
            </a:r>
          </a:p>
          <a:p>
            <a:r>
              <a:rPr lang="da-DK" dirty="0"/>
              <a:t>I løbet af 1970erne er der to aftaler om nedrustning: SALT og SALT 2. Meget begrænset effekt.</a:t>
            </a:r>
          </a:p>
        </p:txBody>
      </p:sp>
    </p:spTree>
    <p:extLst>
      <p:ext uri="{BB962C8B-B14F-4D97-AF65-F5344CB8AC3E}">
        <p14:creationId xmlns:p14="http://schemas.microsoft.com/office/powerpoint/2010/main" val="507376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5DEBF02-2588-4796-A78D-49BD383E712E}"/>
              </a:ext>
            </a:extLst>
          </p:cNvPr>
          <p:cNvSpPr>
            <a:spLocks noGrp="1"/>
          </p:cNvSpPr>
          <p:nvPr>
            <p:ph type="title"/>
          </p:nvPr>
        </p:nvSpPr>
        <p:spPr/>
        <p:txBody>
          <a:bodyPr/>
          <a:lstStyle/>
          <a:p>
            <a:pPr algn="ctr"/>
            <a:r>
              <a:rPr lang="da-DK" dirty="0"/>
              <a:t>Kildeanalyse</a:t>
            </a:r>
          </a:p>
        </p:txBody>
      </p:sp>
      <p:sp>
        <p:nvSpPr>
          <p:cNvPr id="5" name="Pladsholder til tekst 4">
            <a:extLst>
              <a:ext uri="{FF2B5EF4-FFF2-40B4-BE49-F238E27FC236}">
                <a16:creationId xmlns:a16="http://schemas.microsoft.com/office/drawing/2014/main" id="{4D3A31AD-B258-49D7-8C1A-067B2DB19257}"/>
              </a:ext>
            </a:extLst>
          </p:cNvPr>
          <p:cNvSpPr>
            <a:spLocks noGrp="1"/>
          </p:cNvSpPr>
          <p:nvPr>
            <p:ph type="body" idx="1"/>
          </p:nvPr>
        </p:nvSpPr>
        <p:spPr/>
        <p:txBody>
          <a:bodyPr>
            <a:noAutofit/>
          </a:bodyPr>
          <a:lstStyle/>
          <a:p>
            <a:pPr algn="ctr"/>
            <a:endParaRPr lang="da-DK" sz="1800" dirty="0"/>
          </a:p>
          <a:p>
            <a:pPr algn="ctr"/>
            <a:r>
              <a:rPr lang="da-DK" sz="2200" dirty="0"/>
              <a:t>Sovjetunionens Kommunistiske Partis Historie, 1960</a:t>
            </a:r>
          </a:p>
          <a:p>
            <a:pPr algn="ctr"/>
            <a:br>
              <a:rPr lang="da-DK" sz="1800" dirty="0"/>
            </a:br>
            <a:endParaRPr lang="da-DK" sz="1800" dirty="0"/>
          </a:p>
        </p:txBody>
      </p:sp>
      <p:pic>
        <p:nvPicPr>
          <p:cNvPr id="10" name="Pladsholder til indhold 9" descr="Et billede, der indeholder tekst, skærmbillede, Font/skrifttype, dokument&#10;&#10;Automatisk genereret beskrivelse">
            <a:extLst>
              <a:ext uri="{FF2B5EF4-FFF2-40B4-BE49-F238E27FC236}">
                <a16:creationId xmlns:a16="http://schemas.microsoft.com/office/drawing/2014/main" id="{A83C3050-6913-481B-ABC4-EC567107E1B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989956" y="2743200"/>
            <a:ext cx="2788621" cy="3962114"/>
          </a:xfrm>
        </p:spPr>
      </p:pic>
      <p:sp>
        <p:nvSpPr>
          <p:cNvPr id="7" name="Pladsholder til tekst 6">
            <a:extLst>
              <a:ext uri="{FF2B5EF4-FFF2-40B4-BE49-F238E27FC236}">
                <a16:creationId xmlns:a16="http://schemas.microsoft.com/office/drawing/2014/main" id="{018A091E-5A9E-44C3-BCF2-8BC595111505}"/>
              </a:ext>
            </a:extLst>
          </p:cNvPr>
          <p:cNvSpPr>
            <a:spLocks noGrp="1"/>
          </p:cNvSpPr>
          <p:nvPr>
            <p:ph type="body" sz="quarter" idx="3"/>
          </p:nvPr>
        </p:nvSpPr>
        <p:spPr/>
        <p:txBody>
          <a:bodyPr>
            <a:normAutofit fontScale="85000" lnSpcReduction="10000"/>
          </a:bodyPr>
          <a:lstStyle/>
          <a:p>
            <a:pPr algn="ctr"/>
            <a:r>
              <a:rPr lang="da-DK" sz="2600" dirty="0"/>
              <a:t>Thomas A. Bailey om årsagen til Den Kolde Krig, 1964</a:t>
            </a:r>
          </a:p>
          <a:p>
            <a:pPr algn="ctr"/>
            <a:endParaRPr lang="da-DK" dirty="0"/>
          </a:p>
        </p:txBody>
      </p:sp>
      <p:pic>
        <p:nvPicPr>
          <p:cNvPr id="12" name="Pladsholder til indhold 11" descr="Et billede, der indeholder tekst, skærmbillede, Font/skrifttype, dokument&#10;&#10;Automatisk genereret beskrivelse">
            <a:extLst>
              <a:ext uri="{FF2B5EF4-FFF2-40B4-BE49-F238E27FC236}">
                <a16:creationId xmlns:a16="http://schemas.microsoft.com/office/drawing/2014/main" id="{ED00773E-4EEF-4710-8AE9-AB044930EF9A}"/>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534572" y="2440244"/>
            <a:ext cx="2893664" cy="4265070"/>
          </a:xfrm>
        </p:spPr>
      </p:pic>
    </p:spTree>
    <p:extLst>
      <p:ext uri="{BB962C8B-B14F-4D97-AF65-F5344CB8AC3E}">
        <p14:creationId xmlns:p14="http://schemas.microsoft.com/office/powerpoint/2010/main" val="2812183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986BB7A1-6D6A-48AF-A26C-889D733232EF}"/>
              </a:ext>
            </a:extLst>
          </p:cNvPr>
          <p:cNvSpPr>
            <a:spLocks noGrp="1"/>
          </p:cNvSpPr>
          <p:nvPr>
            <p:ph type="title"/>
          </p:nvPr>
        </p:nvSpPr>
        <p:spPr/>
        <p:txBody>
          <a:bodyPr/>
          <a:lstStyle/>
          <a:p>
            <a:pPr algn="ctr"/>
            <a:r>
              <a:rPr lang="da-DK" dirty="0"/>
              <a:t>Opgave kildeanalyse</a:t>
            </a:r>
          </a:p>
        </p:txBody>
      </p:sp>
      <p:sp>
        <p:nvSpPr>
          <p:cNvPr id="8" name="Pladsholder til indhold 7">
            <a:extLst>
              <a:ext uri="{FF2B5EF4-FFF2-40B4-BE49-F238E27FC236}">
                <a16:creationId xmlns:a16="http://schemas.microsoft.com/office/drawing/2014/main" id="{85FECB80-7BA3-4EB8-BC6A-5D854D0A03E3}"/>
              </a:ext>
            </a:extLst>
          </p:cNvPr>
          <p:cNvSpPr>
            <a:spLocks noGrp="1"/>
          </p:cNvSpPr>
          <p:nvPr>
            <p:ph idx="1"/>
          </p:nvPr>
        </p:nvSpPr>
        <p:spPr/>
        <p:txBody>
          <a:bodyPr>
            <a:normAutofit lnSpcReduction="10000"/>
          </a:bodyPr>
          <a:lstStyle/>
          <a:p>
            <a:r>
              <a:rPr lang="da-DK" dirty="0"/>
              <a:t>På baggrund af den kilde i har fået tildelt skal i foretage en kildeanalyse og lave mundtlig præsentation af jeres kildeanalyse</a:t>
            </a:r>
          </a:p>
          <a:p>
            <a:r>
              <a:rPr lang="da-DK" dirty="0"/>
              <a:t>I skal være klar til at præsentere næste gang</a:t>
            </a:r>
          </a:p>
          <a:p>
            <a:r>
              <a:rPr lang="da-DK" dirty="0"/>
              <a:t>Præsentationspar:</a:t>
            </a:r>
          </a:p>
          <a:p>
            <a:r>
              <a:rPr lang="da-DK" dirty="0"/>
              <a:t>Gruppe 1 &amp; 2</a:t>
            </a:r>
          </a:p>
          <a:p>
            <a:r>
              <a:rPr lang="da-DK" dirty="0"/>
              <a:t>Gruppe 3 &amp; 4</a:t>
            </a:r>
          </a:p>
          <a:p>
            <a:r>
              <a:rPr lang="da-DK" dirty="0"/>
              <a:t>Gruppe 5 &amp; 6</a:t>
            </a:r>
          </a:p>
          <a:p>
            <a:r>
              <a:rPr lang="da-DK"/>
              <a:t>Gruppe 7 &amp; 8</a:t>
            </a:r>
          </a:p>
        </p:txBody>
      </p:sp>
    </p:spTree>
    <p:extLst>
      <p:ext uri="{BB962C8B-B14F-4D97-AF65-F5344CB8AC3E}">
        <p14:creationId xmlns:p14="http://schemas.microsoft.com/office/powerpoint/2010/main" val="2537310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26</TotalTime>
  <Words>332</Words>
  <Application>Microsoft Office PowerPoint</Application>
  <PresentationFormat>Brugerdefineret</PresentationFormat>
  <Paragraphs>36</Paragraphs>
  <Slides>8</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8</vt:i4>
      </vt:variant>
    </vt:vector>
  </HeadingPairs>
  <TitlesOfParts>
    <vt:vector size="11" baseType="lpstr">
      <vt:lpstr>Arial</vt:lpstr>
      <vt:lpstr>Century Gothic</vt:lpstr>
      <vt:lpstr>Præsentation med verden 16x9</vt:lpstr>
      <vt:lpstr>Våbenkapløb &amp; Ansvar</vt:lpstr>
      <vt:lpstr>Dagens program</vt:lpstr>
      <vt:lpstr>Repetition</vt:lpstr>
      <vt:lpstr>Våbenkapløb</vt:lpstr>
      <vt:lpstr>Terrorbalance</vt:lpstr>
      <vt:lpstr>Aftaler i løbet af den kolde krig</vt:lpstr>
      <vt:lpstr>Kildeanalyse</vt:lpstr>
      <vt:lpstr>Opgave kildeanalyse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Våbenkapløb &amp; Ansvar</dc:title>
  <dc:creator>Lennart Keller</dc:creator>
  <cp:lastModifiedBy>Lennart Keller</cp:lastModifiedBy>
  <cp:revision>1</cp:revision>
  <dcterms:created xsi:type="dcterms:W3CDTF">2023-11-14T11:30:38Z</dcterms:created>
  <dcterms:modified xsi:type="dcterms:W3CDTF">2023-11-14T11:57:37Z</dcterms:modified>
</cp:coreProperties>
</file>