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5" r:id="rId10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04-08-2023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04-08-2023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04-08-2023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04-08-2023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yskerneognazismen.ibog.forlagetcolumbus.dk/?loopRedirect=1&amp;id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Intro til historie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Historie i Gymnasiet &amp; Studietur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95FC89-D477-4D4B-85C9-E3C263D9D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70D7C2-E480-4ED1-896F-A8E4EE146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Studietur</a:t>
            </a:r>
          </a:p>
          <a:p>
            <a:r>
              <a:rPr lang="da-DK" dirty="0"/>
              <a:t>2) Historie på andet år</a:t>
            </a:r>
          </a:p>
          <a:p>
            <a:r>
              <a:rPr lang="da-DK" dirty="0"/>
              <a:t>3) I gang med historie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6492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Studietur</a:t>
            </a:r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1F036E41-0781-4675-9B9D-2D7000AEA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Afrejse: Mandag d. 18 september om morgenen med tog fra Viborg</a:t>
            </a:r>
          </a:p>
          <a:p>
            <a:r>
              <a:rPr lang="da-DK" dirty="0"/>
              <a:t>Hjemrejse: Onsdag d. 20 september om aftenen i Viborg</a:t>
            </a:r>
          </a:p>
          <a:p>
            <a:r>
              <a:rPr lang="da-DK" dirty="0"/>
              <a:t>Danhostel H.C. Andersens Boulevard 50</a:t>
            </a:r>
          </a:p>
          <a:p>
            <a:r>
              <a:rPr lang="da-DK" dirty="0"/>
              <a:t>Fire seksmandsværelser til pigerne. To seksmandsværelser til drengene. </a:t>
            </a:r>
          </a:p>
          <a:p>
            <a:r>
              <a:rPr lang="da-DK" dirty="0"/>
              <a:t>Vi skal på virksomhedsbesøg i Tivoli, Besøge Nationalmuseet, Rundtur i København med en hjemløs og meget mere</a:t>
            </a:r>
          </a:p>
          <a:p>
            <a:r>
              <a:rPr lang="da-DK" dirty="0"/>
              <a:t>Hvis i har ideer eller ønsker så kom gerne med dem</a:t>
            </a:r>
          </a:p>
          <a:p>
            <a:r>
              <a:rPr lang="da-DK" dirty="0"/>
              <a:t>Spørgsmål?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46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089CE-0CD7-4E8E-B49D-B8017021E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Historie på andet år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4B7021-DE34-40E8-8A20-A70AF46F5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48 moduler</a:t>
            </a:r>
          </a:p>
          <a:p>
            <a:r>
              <a:rPr lang="da-DK" dirty="0"/>
              <a:t>Tre forløb</a:t>
            </a:r>
          </a:p>
          <a:p>
            <a:r>
              <a:rPr lang="da-DK" dirty="0"/>
              <a:t>1918-1945: Mellemkrigstid og 2.VK</a:t>
            </a:r>
          </a:p>
          <a:p>
            <a:r>
              <a:rPr lang="da-DK" dirty="0"/>
              <a:t>1945-1989: Den Kolde Krig</a:t>
            </a:r>
          </a:p>
          <a:p>
            <a:r>
              <a:rPr lang="da-DK" dirty="0"/>
              <a:t>1989-2023: Danmark i krig (SO5) (Dansk/Historie opgave)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9343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27637-9BE1-4A0A-A7D1-E87634AA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Grundbog og Lectio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9D0D0C-040D-48B7-AAA7-32E8A6B1E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finder grundbogen til det første forløb: </a:t>
            </a:r>
            <a:r>
              <a:rPr lang="da-DK" dirty="0">
                <a:hlinkClick r:id="rId2"/>
              </a:rPr>
              <a:t>https://tyskerneognazismen.ibog.forlagetcolumbus.dk/?loopRedirect=1&amp;id=1</a:t>
            </a:r>
            <a:endParaRPr lang="da-DK" dirty="0"/>
          </a:p>
          <a:p>
            <a:r>
              <a:rPr lang="da-DK" dirty="0"/>
              <a:t>Som udgangspunkt har i </a:t>
            </a:r>
            <a:r>
              <a:rPr lang="da-DK" b="1" u="sng" dirty="0"/>
              <a:t>IKKE </a:t>
            </a:r>
            <a:r>
              <a:rPr lang="da-DK" dirty="0"/>
              <a:t>lektier for, men jeg vil selvfølgelig anbefale at man får læst det der er på modulerne</a:t>
            </a:r>
          </a:p>
          <a:p>
            <a:r>
              <a:rPr lang="da-DK" dirty="0"/>
              <a:t>Til gengæld er vi fokuserede i undervisningen </a:t>
            </a:r>
            <a:endParaRPr lang="da-DK" dirty="0">
              <a:sym typeface="Wingdings" panose="05000000000000000000" pitchFamily="2" charset="2"/>
            </a:endParaRP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Jeg lægger gerne slides ud på modulet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4977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8C551-50AB-46AD-8512-CF3C7946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da-DK" dirty="0"/>
          </a:p>
        </p:txBody>
      </p:sp>
      <p:pic>
        <p:nvPicPr>
          <p:cNvPr id="5" name="Pladsholder til indhold 4" descr="Et billede, der indeholder tekst, Ansigt, plakat, kvinde&#10;&#10;Automatisk genereret beskrivelse">
            <a:extLst>
              <a:ext uri="{FF2B5EF4-FFF2-40B4-BE49-F238E27FC236}">
                <a16:creationId xmlns:a16="http://schemas.microsoft.com/office/drawing/2014/main" id="{94C9A04F-47E0-4E4F-B6A5-6FA387B552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60" y="836712"/>
            <a:ext cx="5851928" cy="5644446"/>
          </a:xfrm>
        </p:spPr>
      </p:pic>
    </p:spTree>
    <p:extLst>
      <p:ext uri="{BB962C8B-B14F-4D97-AF65-F5344CB8AC3E}">
        <p14:creationId xmlns:p14="http://schemas.microsoft.com/office/powerpoint/2010/main" val="103092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06329-124D-43AE-9E93-473D2CA2B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965FA3-C277-4B4C-93E4-BA5D4D2A9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Heldigvis først om lang tid</a:t>
            </a:r>
          </a:p>
          <a:p>
            <a:r>
              <a:rPr lang="da-DK" dirty="0"/>
              <a:t>Men….</a:t>
            </a:r>
          </a:p>
          <a:p>
            <a:r>
              <a:rPr lang="da-DK" dirty="0"/>
              <a:t>Eksamensformen er 1,5 times forberedelse og 30 minutters eksamination</a:t>
            </a:r>
          </a:p>
          <a:p>
            <a:r>
              <a:rPr lang="da-DK" dirty="0"/>
              <a:t>Her skal man læse et kildesæt på 4 sider – opstille problemstillinger og besvare dem.</a:t>
            </a:r>
          </a:p>
          <a:p>
            <a:r>
              <a:rPr lang="da-DK" dirty="0"/>
              <a:t>Derfor er noter helt afgørende. I kan ikke nå at læse op efter i har trukket et forløb.</a:t>
            </a:r>
          </a:p>
        </p:txBody>
      </p:sp>
    </p:spTree>
    <p:extLst>
      <p:ext uri="{BB962C8B-B14F-4D97-AF65-F5344CB8AC3E}">
        <p14:creationId xmlns:p14="http://schemas.microsoft.com/office/powerpoint/2010/main" val="224998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9CD3E8-EBAA-4E65-868F-35C9297DF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SOcrative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75EA09-17EE-4AD0-837E-0EAF505DC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208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EB866-867F-42D9-92ED-B55F0069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 gang med historie….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84C01D-654F-4BAB-8467-6E3BC666E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504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61</TotalTime>
  <Words>260</Words>
  <Application>Microsoft Office PowerPoint</Application>
  <PresentationFormat>Brugerdefineret</PresentationFormat>
  <Paragraphs>36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Præsentation med verden 16x9</vt:lpstr>
      <vt:lpstr>Intro til historie</vt:lpstr>
      <vt:lpstr>Dagens program</vt:lpstr>
      <vt:lpstr>Studietur</vt:lpstr>
      <vt:lpstr>Historie på andet år</vt:lpstr>
      <vt:lpstr>Grundbog og Lectio</vt:lpstr>
      <vt:lpstr>PowerPoint-præsentation</vt:lpstr>
      <vt:lpstr>Eksamen</vt:lpstr>
      <vt:lpstr>SOcrative</vt:lpstr>
      <vt:lpstr>I gang med historie….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til historie</dc:title>
  <dc:creator>Lennart Keller</dc:creator>
  <cp:lastModifiedBy>Lennart Keller</cp:lastModifiedBy>
  <cp:revision>1</cp:revision>
  <dcterms:created xsi:type="dcterms:W3CDTF">2023-08-04T06:22:37Z</dcterms:created>
  <dcterms:modified xsi:type="dcterms:W3CDTF">2023-08-04T07:24:18Z</dcterms:modified>
</cp:coreProperties>
</file>