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98CF656E-E668-4FB8-B5A3-6750BFE57E77}"/>
    <pc:docChg chg="modSld">
      <pc:chgData name="Lennart Keller" userId="f5b96269-a306-4382-93d9-827cd03ffe50" providerId="ADAL" clId="{98CF656E-E668-4FB8-B5A3-6750BFE57E77}" dt="2023-08-08T07:09:33.290" v="0" actId="20577"/>
      <pc:docMkLst>
        <pc:docMk/>
      </pc:docMkLst>
      <pc:sldChg chg="modSp mod">
        <pc:chgData name="Lennart Keller" userId="f5b96269-a306-4382-93d9-827cd03ffe50" providerId="ADAL" clId="{98CF656E-E668-4FB8-B5A3-6750BFE57E77}" dt="2023-08-08T07:09:33.290" v="0" actId="20577"/>
        <pc:sldMkLst>
          <pc:docMk/>
          <pc:sldMk cId="829197932" sldId="257"/>
        </pc:sldMkLst>
        <pc:spChg chg="mod">
          <ac:chgData name="Lennart Keller" userId="f5b96269-a306-4382-93d9-827cd03ffe50" providerId="ADAL" clId="{98CF656E-E668-4FB8-B5A3-6750BFE57E77}" dt="2023-08-08T07:09:33.290" v="0" actId="20577"/>
          <ac:spMkLst>
            <pc:docMk/>
            <pc:sldMk cId="829197932" sldId="257"/>
            <ac:spMk id="3" creationId="{569DF400-400A-4259-AD75-B21AB6AC0C6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08-08-2023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08-08-2023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08-08-2023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08-08-2023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oguessr.com/vgp/300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Arven efter 1.VK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Tyskland og Europa efter 1.VK. Dolkestødslegenden og Versaillestraktaten.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9772EE-E35D-42D7-9EDF-58365F57A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9DF400-400A-4259-AD75-B21AB6AC0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Hvad skal jeg vide eller have i mine noter efter i dag.</a:t>
            </a:r>
          </a:p>
          <a:p>
            <a:r>
              <a:rPr lang="da-DK" dirty="0"/>
              <a:t>2) </a:t>
            </a:r>
            <a:r>
              <a:rPr lang="da-DK" dirty="0" err="1"/>
              <a:t>Geoguesser</a:t>
            </a:r>
            <a:endParaRPr lang="da-DK" dirty="0"/>
          </a:p>
          <a:p>
            <a:r>
              <a:rPr lang="da-DK" dirty="0"/>
              <a:t>3) Europakort efter 1.VK</a:t>
            </a:r>
          </a:p>
          <a:p>
            <a:r>
              <a:rPr lang="da-DK" dirty="0"/>
              <a:t>4) Kort oplæg om Tysk historie</a:t>
            </a:r>
          </a:p>
          <a:p>
            <a:r>
              <a:rPr lang="da-DK" dirty="0"/>
              <a:t>5) Gruppearbejde: Dolkestødslegenden &amp; Versaillestraktaten</a:t>
            </a:r>
          </a:p>
          <a:p>
            <a:r>
              <a:rPr lang="da-DK" dirty="0"/>
              <a:t>6) Fælles opsamling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919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82D136-9018-47BF-85FD-94778108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dirty="0"/>
              <a:t>Hvad skal jeg vide eller have i mine noter efter i dag.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7671ED-0160-4D06-9745-4163F9931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 modsætninger var der i det tyske samfund omkring 1.VK?</a:t>
            </a:r>
          </a:p>
          <a:p>
            <a:r>
              <a:rPr lang="da-DK" dirty="0"/>
              <a:t>Hvem var Tysklands modstandere og allierede under 1.VK?</a:t>
            </a:r>
          </a:p>
          <a:p>
            <a:r>
              <a:rPr lang="da-DK" dirty="0"/>
              <a:t>Hvilke betingelser havde Tysklands modstandere for at slutte fred i 1.VK?</a:t>
            </a:r>
          </a:p>
          <a:p>
            <a:r>
              <a:rPr lang="da-DK" dirty="0"/>
              <a:t>Hvad menes der med dolkestødslegenden?</a:t>
            </a:r>
          </a:p>
          <a:p>
            <a:r>
              <a:rPr lang="da-DK" dirty="0"/>
              <a:t>Hvad er det vigtigste indhold i Versaillestraktaten?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739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375C05-6DBB-49E8-9992-9C98F0EF0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Geoguesser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955E87-7E14-42DE-9901-90F95F331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https://www.geoguessr.com/vgp/3007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1874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13514C-CFA4-4607-B25A-81C8ED28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da-DK" dirty="0"/>
          </a:p>
        </p:txBody>
      </p:sp>
      <p:pic>
        <p:nvPicPr>
          <p:cNvPr id="1026" name="Picture 2" descr="Billedet forestiller Europa i henholdsvis 1912 og 1922.">
            <a:extLst>
              <a:ext uri="{FF2B5EF4-FFF2-40B4-BE49-F238E27FC236}">
                <a16:creationId xmlns:a16="http://schemas.microsoft.com/office/drawing/2014/main" id="{0BC2235D-0937-4518-9139-136AA5C6D9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43" y="194717"/>
            <a:ext cx="10945337" cy="638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D5B45E7-1A25-498C-9625-D59277CF156F}"/>
              </a:ext>
            </a:extLst>
          </p:cNvPr>
          <p:cNvSpPr txBox="1"/>
          <p:nvPr/>
        </p:nvSpPr>
        <p:spPr>
          <a:xfrm>
            <a:off x="2566020" y="347465"/>
            <a:ext cx="129614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800" b="1" dirty="0"/>
              <a:t>1912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1227671-B1AA-4747-91AF-3C67335793D0}"/>
              </a:ext>
            </a:extLst>
          </p:cNvPr>
          <p:cNvSpPr txBox="1"/>
          <p:nvPr/>
        </p:nvSpPr>
        <p:spPr>
          <a:xfrm>
            <a:off x="8398669" y="366937"/>
            <a:ext cx="122413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800" b="1" dirty="0"/>
              <a:t>1922</a:t>
            </a:r>
          </a:p>
        </p:txBody>
      </p:sp>
    </p:spTree>
    <p:extLst>
      <p:ext uri="{BB962C8B-B14F-4D97-AF65-F5344CB8AC3E}">
        <p14:creationId xmlns:p14="http://schemas.microsoft.com/office/powerpoint/2010/main" val="28774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F1F87C-4A12-483A-ACDA-6477FF2E0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Helt kort om tysk historie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F04ABD-BE7C-4C99-A6D7-95A902453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1871: Gennem 1800-tallet forenes Tyskland til et kejserdømme (Nationalstat)</a:t>
            </a:r>
          </a:p>
          <a:p>
            <a:r>
              <a:rPr lang="da-DK" dirty="0"/>
              <a:t>Inden da har det været et forbund af forskellige selvstyrende områder</a:t>
            </a:r>
          </a:p>
          <a:p>
            <a:r>
              <a:rPr lang="da-DK" dirty="0"/>
              <a:t>De deler overvejende samme kultur og sprog</a:t>
            </a:r>
          </a:p>
          <a:p>
            <a:r>
              <a:rPr lang="da-DK" dirty="0"/>
              <a:t>Otto von </a:t>
            </a:r>
            <a:r>
              <a:rPr lang="da-DK" dirty="0" err="1"/>
              <a:t>Bismark</a:t>
            </a:r>
            <a:r>
              <a:rPr lang="da-DK" dirty="0"/>
              <a:t> der formelt står for forsamlingen</a:t>
            </a:r>
          </a:p>
          <a:p>
            <a:r>
              <a:rPr lang="da-DK" dirty="0"/>
              <a:t>Dette gør Tyskland til en stormagt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019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FBD3F2-B6D7-4699-BE10-3C9BC1002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Modsætninger i Tyskland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0C977D-C32A-428B-8D44-5F719C9CC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Der er dog skillelinjer i det tyske samfund i perioden omkring 1.VK</a:t>
            </a:r>
          </a:p>
          <a:p>
            <a:r>
              <a:rPr lang="da-DK" dirty="0"/>
              <a:t>I Nordtyskland er befolkningen protestanter </a:t>
            </a:r>
          </a:p>
          <a:p>
            <a:r>
              <a:rPr lang="da-DK" dirty="0"/>
              <a:t>I Sydtyskland er befolkningen katolikker</a:t>
            </a:r>
          </a:p>
          <a:p>
            <a:r>
              <a:rPr lang="da-DK" dirty="0"/>
              <a:t>Tyskland er overvejende styret af den konservative ideologi med kejser Wilhelm i spidsen</a:t>
            </a:r>
          </a:p>
          <a:p>
            <a:r>
              <a:rPr lang="da-DK" dirty="0"/>
              <a:t>Men socialismen er begyndt at spire i de tyske samfund og arbejderne i de lavere klasser forener sig</a:t>
            </a:r>
          </a:p>
          <a:p>
            <a:r>
              <a:rPr lang="da-DK" dirty="0"/>
              <a:t>Altså: Religiøse, politiske og økonomiske skillelinjer</a:t>
            </a:r>
          </a:p>
        </p:txBody>
      </p:sp>
    </p:spTree>
    <p:extLst>
      <p:ext uri="{BB962C8B-B14F-4D97-AF65-F5344CB8AC3E}">
        <p14:creationId xmlns:p14="http://schemas.microsoft.com/office/powerpoint/2010/main" val="262860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44952F-60BA-4B83-93CA-0F767C719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Ånden fra 1914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9C1437-99D3-430C-B1A4-D7D19E652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Skillelinjer blev udvisket da 1.VK startede og de fælles fjender skabte et tysk fællesskab</a:t>
            </a:r>
          </a:p>
          <a:p>
            <a:r>
              <a:rPr lang="da-DK" dirty="0"/>
              <a:t>Kejser Vilhelm udtalte – ”Jeg kender ikke længere partier. Jeg kender kun tyskere”</a:t>
            </a:r>
          </a:p>
          <a:p>
            <a:r>
              <a:rPr lang="da-DK" dirty="0"/>
              <a:t>Dermed forsøgte kejseren at forene de forskellige kirkesamfund, partier og samfundsgrupper under sin ledelse.</a:t>
            </a:r>
          </a:p>
          <a:p>
            <a:r>
              <a:rPr lang="da-DK" dirty="0"/>
              <a:t>I storbyerne var der ganske vist grupper i borgerskabet, der modtog krigsbudskabet med jubel, men der var ikke den samme glæde at spore i arbejderkvartererne eller på landet over krigsudbruddet. </a:t>
            </a:r>
          </a:p>
          <a:p>
            <a:r>
              <a:rPr lang="da-DK" dirty="0"/>
              <a:t>Idéen om en forenet nation uden indre modsætninger var altså en myte, men den blev hængende i den kollektive bevidsthed.</a:t>
            </a:r>
          </a:p>
        </p:txBody>
      </p:sp>
    </p:spTree>
    <p:extLst>
      <p:ext uri="{BB962C8B-B14F-4D97-AF65-F5344CB8AC3E}">
        <p14:creationId xmlns:p14="http://schemas.microsoft.com/office/powerpoint/2010/main" val="224458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A71D6-A236-4FBF-B14C-0687372FC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Gruppearbejde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72F3A8-099E-4058-99C2-51360F6BF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Dolkestødslegenden og </a:t>
            </a:r>
            <a:r>
              <a:rPr lang="da-DK" dirty="0" err="1"/>
              <a:t>Versaillestrakten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3610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36</TotalTime>
  <Words>367</Words>
  <Application>Microsoft Office PowerPoint</Application>
  <PresentationFormat>Brugerdefineret</PresentationFormat>
  <Paragraphs>41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Præsentation med verden 16x9</vt:lpstr>
      <vt:lpstr>Arven efter 1.VK</vt:lpstr>
      <vt:lpstr>Dagens program</vt:lpstr>
      <vt:lpstr>Hvad skal jeg vide eller have i mine noter efter i dag.</vt:lpstr>
      <vt:lpstr>Geoguesser</vt:lpstr>
      <vt:lpstr>PowerPoint-præsentation</vt:lpstr>
      <vt:lpstr>Helt kort om tysk historie</vt:lpstr>
      <vt:lpstr>Modsætninger i Tyskland</vt:lpstr>
      <vt:lpstr>Ånden fra 1914</vt:lpstr>
      <vt:lpstr>Gruppearbejde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Arven efter 1.VK</dc:title>
  <dc:creator>Lennart Keller</dc:creator>
  <cp:lastModifiedBy>Lennart Keller</cp:lastModifiedBy>
  <cp:revision>1</cp:revision>
  <dcterms:created xsi:type="dcterms:W3CDTF">2023-08-04T07:32:13Z</dcterms:created>
  <dcterms:modified xsi:type="dcterms:W3CDTF">2023-08-08T07:09:45Z</dcterms:modified>
</cp:coreProperties>
</file>