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5" r:id="rId5"/>
    <p:sldId id="259" r:id="rId6"/>
    <p:sldId id="261" r:id="rId7"/>
    <p:sldId id="262" r:id="rId8"/>
    <p:sldId id="263" r:id="rId9"/>
    <p:sldId id="266" r:id="rId10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94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6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21E1F48B-D705-40EB-9370-8DBD6305948D}"/>
    <pc:docChg chg="undo custSel modSld sldOrd">
      <pc:chgData name="Lennart Keller" userId="f5b96269-a306-4382-93d9-827cd03ffe50" providerId="ADAL" clId="{21E1F48B-D705-40EB-9370-8DBD6305948D}" dt="2023-08-01T07:22:05.283" v="439" actId="20577"/>
      <pc:docMkLst>
        <pc:docMk/>
      </pc:docMkLst>
      <pc:sldChg chg="modSp mod">
        <pc:chgData name="Lennart Keller" userId="f5b96269-a306-4382-93d9-827cd03ffe50" providerId="ADAL" clId="{21E1F48B-D705-40EB-9370-8DBD6305948D}" dt="2023-08-01T07:22:05.283" v="439" actId="20577"/>
        <pc:sldMkLst>
          <pc:docMk/>
          <pc:sldMk cId="3844681053" sldId="258"/>
        </pc:sldMkLst>
        <pc:spChg chg="mod">
          <ac:chgData name="Lennart Keller" userId="f5b96269-a306-4382-93d9-827cd03ffe50" providerId="ADAL" clId="{21E1F48B-D705-40EB-9370-8DBD6305948D}" dt="2023-08-01T07:22:05.283" v="439" actId="20577"/>
          <ac:spMkLst>
            <pc:docMk/>
            <pc:sldMk cId="3844681053" sldId="258"/>
            <ac:spMk id="11" creationId="{1F036E41-0781-4675-9B9D-2D7000AEAF2A}"/>
          </ac:spMkLst>
        </pc:spChg>
      </pc:sldChg>
      <pc:sldChg chg="ord">
        <pc:chgData name="Lennart Keller" userId="f5b96269-a306-4382-93d9-827cd03ffe50" providerId="ADAL" clId="{21E1F48B-D705-40EB-9370-8DBD6305948D}" dt="2023-08-01T07:17:08.453" v="382"/>
        <pc:sldMkLst>
          <pc:docMk/>
          <pc:sldMk cId="2896296560" sldId="25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475684-C64C-4B40-9FEC-A29C26E03860}" type="datetime1">
              <a:rPr lang="da-DK" smtClean="0"/>
              <a:t>01-08-2023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32D36-143C-43E2-8F4B-0BA4B70B2E32}" type="datetime1">
              <a:rPr lang="da-DK" smtClean="0"/>
              <a:pPr/>
              <a:t>01-08-2023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9797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189EEF-45EB-4900-86C7-BDFDD38C5A35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teksttypografier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6C8A6C-0B4B-4C06-882C-67B106EB779C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37B5E4-C546-4762-802C-621D86013B58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F3ABA-0F13-4C06-9D88-3BD3227042B2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770A15-98FF-459D-BE60-BA05A8643E0B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21CABB-A963-475D-A081-9C124ECA6D9E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3300" b="0"/>
            </a:lvl1pPr>
          </a:lstStyle>
          <a:p>
            <a:pPr rtl="0"/>
            <a:r>
              <a:rPr lang="da-DK" noProof="0" dirty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30CE9-F29D-4A99-B913-8B09D338B4C8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3300" b="0"/>
            </a:lvl1pPr>
          </a:lstStyle>
          <a:p>
            <a:pPr rtl="0"/>
            <a:r>
              <a:rPr lang="da-DK" noProof="0" dirty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087D10-4EA5-4F39-8B06-1703CC479E51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9933DA-2A8F-41D1-9D8B-D55F119CB31B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F83AF7-5BD7-4231-9EA3-E07177071241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4C617B66-0F42-4B56-BF4B-4E80AB0DD34C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International Økonomi A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IØA i år, studietur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Studietur</a:t>
            </a:r>
          </a:p>
          <a:p>
            <a:r>
              <a:rPr lang="da-DK" dirty="0"/>
              <a:t>2) Grundbog og </a:t>
            </a:r>
            <a:r>
              <a:rPr lang="da-DK" dirty="0" err="1"/>
              <a:t>lectio</a:t>
            </a:r>
            <a:r>
              <a:rPr lang="da-DK" dirty="0"/>
              <a:t> </a:t>
            </a:r>
          </a:p>
          <a:p>
            <a:r>
              <a:rPr lang="da-DK" dirty="0"/>
              <a:t>3) Forventningsafstemning</a:t>
            </a:r>
          </a:p>
          <a:p>
            <a:r>
              <a:rPr lang="da-DK" dirty="0"/>
              <a:t>4) Aktivitet</a:t>
            </a:r>
          </a:p>
          <a:p>
            <a:r>
              <a:rPr lang="da-DK" dirty="0">
                <a:sym typeface="Wingdings" panose="05000000000000000000" pitchFamily="2" charset="2"/>
              </a:rPr>
              <a:t>5) IØ som studieretningsfag</a:t>
            </a:r>
          </a:p>
          <a:p>
            <a:r>
              <a:rPr lang="da-DK" dirty="0">
                <a:sym typeface="Wingdings" panose="05000000000000000000" pitchFamily="2" charset="2"/>
              </a:rPr>
              <a:t>6) Økonomiske databaser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917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Studietur</a:t>
            </a:r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1F036E41-0781-4675-9B9D-2D7000AEA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Afrejse: Onsdag d. 20 september om morgenen med tog fra Viborg</a:t>
            </a:r>
          </a:p>
          <a:p>
            <a:r>
              <a:rPr lang="da-DK" dirty="0"/>
              <a:t>Hjemrejse: Fredag d. 22 september om aftenen i Viborg</a:t>
            </a:r>
          </a:p>
          <a:p>
            <a:r>
              <a:rPr lang="da-DK" dirty="0"/>
              <a:t>Danhostel H.C. Andersens Boulevard 50</a:t>
            </a:r>
          </a:p>
          <a:p>
            <a:r>
              <a:rPr lang="da-DK" dirty="0"/>
              <a:t>Fire seksmandsværelser til pigerne. To seksmandsværelser til drengene. </a:t>
            </a:r>
          </a:p>
          <a:p>
            <a:r>
              <a:rPr lang="da-DK" dirty="0"/>
              <a:t>Vi skal på virksomhedsbesøg i Tivoli, Besøge Nationalmuseet, Rundtur i København med en hjemløs og meget mere</a:t>
            </a:r>
          </a:p>
          <a:p>
            <a:r>
              <a:rPr lang="da-DK" dirty="0"/>
              <a:t>Hvis i har ideer eller ønsker så kom gerne med dem</a:t>
            </a:r>
          </a:p>
          <a:p>
            <a:r>
              <a:rPr lang="da-DK" dirty="0"/>
              <a:t>Spørgsmål?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46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9F11F6-60A8-4613-8894-43DA5B9F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Grundbog og Lectio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A36758-16ED-4D0E-B199-1E7777B4B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bruger IØA bogen</a:t>
            </a:r>
          </a:p>
          <a:p>
            <a:r>
              <a:rPr lang="da-DK" dirty="0"/>
              <a:t>Som udgangspunkt har i </a:t>
            </a:r>
            <a:r>
              <a:rPr lang="da-DK" b="1" u="sng" dirty="0"/>
              <a:t>IKKE </a:t>
            </a:r>
            <a:r>
              <a:rPr lang="da-DK" dirty="0"/>
              <a:t>lektier for, men jeg vil selvfølgelig anbefale at man får læst det der er på modulerne</a:t>
            </a:r>
          </a:p>
          <a:p>
            <a:endParaRPr lang="da-DK" dirty="0"/>
          </a:p>
          <a:p>
            <a:r>
              <a:rPr lang="da-DK" dirty="0"/>
              <a:t>Men hold jer orienteret i </a:t>
            </a:r>
            <a:r>
              <a:rPr lang="da-DK" dirty="0" err="1"/>
              <a:t>lectio</a:t>
            </a:r>
            <a:r>
              <a:rPr lang="da-DK" dirty="0"/>
              <a:t>, da der nogle gange kan være brug for at have læst en aktuel artikel eller andet til modulet. </a:t>
            </a:r>
          </a:p>
          <a:p>
            <a:endParaRPr lang="da-DK" dirty="0"/>
          </a:p>
          <a:p>
            <a:r>
              <a:rPr lang="da-DK" dirty="0"/>
              <a:t>Jeg lægger gerne slides ud på modulet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879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Gåtur med klassekammerat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10 minutter udenfor!</a:t>
            </a:r>
          </a:p>
          <a:p>
            <a:endParaRPr lang="da-DK" dirty="0"/>
          </a:p>
          <a:p>
            <a:r>
              <a:rPr lang="da-DK" dirty="0"/>
              <a:t>Snak med en klassekammerat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629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Hvilke gode studievaner skal kendetegne undervisningen i IØ?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b="1" u="sng" dirty="0"/>
          </a:p>
          <a:p>
            <a:endParaRPr lang="da-DK" b="1" u="sng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4D52E88-3542-4394-9A06-B740EEFAF328}"/>
              </a:ext>
            </a:extLst>
          </p:cNvPr>
          <p:cNvSpPr txBox="1"/>
          <p:nvPr/>
        </p:nvSpPr>
        <p:spPr>
          <a:xfrm>
            <a:off x="837828" y="1828800"/>
            <a:ext cx="10873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Hvilke forventninger har jeg til mig selv?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Hvilke forventninger har jeg til mine klassekammerater?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Hvilke forventninger har jeg til min lærer?</a:t>
            </a:r>
          </a:p>
        </p:txBody>
      </p:sp>
    </p:spTree>
    <p:extLst>
      <p:ext uri="{BB962C8B-B14F-4D97-AF65-F5344CB8AC3E}">
        <p14:creationId xmlns:p14="http://schemas.microsoft.com/office/powerpoint/2010/main" val="41535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International økonomi som studieretningsfag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IØA har 65 elevtimer – </a:t>
            </a:r>
            <a:r>
              <a:rPr lang="da-DK" b="1" dirty="0"/>
              <a:t>30 afvikles i år. </a:t>
            </a:r>
            <a:r>
              <a:rPr lang="da-DK" dirty="0"/>
              <a:t>35 næste år.</a:t>
            </a:r>
          </a:p>
          <a:p>
            <a:r>
              <a:rPr lang="da-DK" dirty="0"/>
              <a:t>10 elevtimer går med </a:t>
            </a:r>
            <a:r>
              <a:rPr lang="da-DK" dirty="0" err="1"/>
              <a:t>casearbejde</a:t>
            </a:r>
            <a:r>
              <a:rPr lang="da-DK" dirty="0"/>
              <a:t> (3) her på skolen (3*3,33)</a:t>
            </a:r>
          </a:p>
          <a:p>
            <a:r>
              <a:rPr lang="da-DK" dirty="0"/>
              <a:t>De resterende 20 afvikles som primært </a:t>
            </a:r>
            <a:r>
              <a:rPr lang="da-DK" b="1" dirty="0"/>
              <a:t>individuelle</a:t>
            </a:r>
            <a:r>
              <a:rPr lang="da-DK" dirty="0"/>
              <a:t> afleveringer</a:t>
            </a:r>
          </a:p>
          <a:p>
            <a:endParaRPr lang="da-DK" dirty="0"/>
          </a:p>
          <a:p>
            <a:r>
              <a:rPr lang="da-DK" dirty="0"/>
              <a:t>Vi skal arbejde med 3 cases i IØ og en i SO4 med engelsk.</a:t>
            </a:r>
          </a:p>
          <a:p>
            <a:r>
              <a:rPr lang="da-DK" dirty="0"/>
              <a:t>Afveksling mellem ”normal” undervisning og </a:t>
            </a:r>
            <a:r>
              <a:rPr lang="da-DK" dirty="0" err="1"/>
              <a:t>caseforløb</a:t>
            </a:r>
            <a:endParaRPr lang="da-DK" dirty="0"/>
          </a:p>
          <a:p>
            <a:r>
              <a:rPr lang="da-DK" dirty="0"/>
              <a:t>Første case: i ugerne op til efterårsferien</a:t>
            </a:r>
          </a:p>
          <a:p>
            <a:r>
              <a:rPr lang="da-DK" dirty="0"/>
              <a:t>Fokus på </a:t>
            </a:r>
            <a:r>
              <a:rPr lang="da-DK" b="1" dirty="0"/>
              <a:t>økonomi</a:t>
            </a:r>
            <a:r>
              <a:rPr lang="da-DK" dirty="0"/>
              <a:t> frem til SO4 (vinterferien), fokus på </a:t>
            </a:r>
            <a:r>
              <a:rPr lang="da-DK" b="1" dirty="0"/>
              <a:t>international</a:t>
            </a:r>
            <a:r>
              <a:rPr lang="da-DK" dirty="0"/>
              <a:t> efter vinterferien</a:t>
            </a:r>
          </a:p>
        </p:txBody>
      </p:sp>
    </p:spTree>
    <p:extLst>
      <p:ext uri="{BB962C8B-B14F-4D97-AF65-F5344CB8AC3E}">
        <p14:creationId xmlns:p14="http://schemas.microsoft.com/office/powerpoint/2010/main" val="77403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Skriftlige afleveringer i IØ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Overvejende to typer af afleveringer:</a:t>
            </a:r>
          </a:p>
          <a:p>
            <a:r>
              <a:rPr lang="da-DK" dirty="0"/>
              <a:t>1) Notater – En skriftlig genre vi skal lære at kende</a:t>
            </a:r>
          </a:p>
          <a:p>
            <a:r>
              <a:rPr lang="da-DK" dirty="0"/>
              <a:t>2) Tidligere eksamensopgaver – her træner vi de taksonomiske niveauer i kommer til at høre mere om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r>
              <a:rPr lang="da-DK" dirty="0">
                <a:sym typeface="Wingdings" panose="05000000000000000000" pitchFamily="2" charset="2"/>
              </a:rPr>
              <a:t>Jeg retter hurtigt (2-3 dage)og giver tilbagemelding, derfor…. Aflever til tiden. </a:t>
            </a:r>
          </a:p>
          <a:p>
            <a:r>
              <a:rPr lang="da-DK" dirty="0">
                <a:sym typeface="Wingdings" panose="05000000000000000000" pitchFamily="2" charset="2"/>
              </a:rPr>
              <a:t>Sker der noget, der gør man ikke kan aflevere til tiden, så kontakt mig </a:t>
            </a:r>
            <a:r>
              <a:rPr lang="da-DK" b="1" u="sng" dirty="0">
                <a:sym typeface="Wingdings" panose="05000000000000000000" pitchFamily="2" charset="2"/>
              </a:rPr>
              <a:t>inden</a:t>
            </a:r>
            <a:r>
              <a:rPr lang="da-DK" dirty="0">
                <a:sym typeface="Wingdings" panose="05000000000000000000" pitchFamily="2" charset="2"/>
              </a:rPr>
              <a:t> afleveringsfrist</a:t>
            </a:r>
          </a:p>
          <a:p>
            <a:r>
              <a:rPr lang="da-DK" dirty="0">
                <a:sym typeface="Wingdings" panose="05000000000000000000" pitchFamily="2" charset="2"/>
              </a:rPr>
              <a:t>Man kan ikke altid forvente personlig feedback</a:t>
            </a:r>
          </a:p>
          <a:p>
            <a:r>
              <a:rPr lang="da-DK" dirty="0">
                <a:sym typeface="Wingdings" panose="05000000000000000000" pitchFamily="2" charset="2"/>
              </a:rPr>
              <a:t>Alle skriftlige opgaver er træning, der er ingen forventning om I kan løse opgaverne fyldestgørende før eksamen 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532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77375-DFDD-4025-BB4F-BC2978B1E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/>
              <a:t>Økonomiske databaser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F652F2-6AAA-4F55-ADEE-CD3117632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61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1152_TF02804891" id="{07F29176-3D96-4FB7-AEA0-279C244C0BEE}" vid="{D23292CF-8104-48C6-9638-4978C61CC4D4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157</TotalTime>
  <Words>408</Words>
  <Application>Microsoft Office PowerPoint</Application>
  <PresentationFormat>Brugerdefineret</PresentationFormat>
  <Paragraphs>55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Præsentation med verden 16x9</vt:lpstr>
      <vt:lpstr>International Økonomi A</vt:lpstr>
      <vt:lpstr>Dagens program</vt:lpstr>
      <vt:lpstr>Studietur</vt:lpstr>
      <vt:lpstr>Grundbog og Lectio</vt:lpstr>
      <vt:lpstr>Gåtur med klassekammerat</vt:lpstr>
      <vt:lpstr>Hvilke gode studievaner skal kendetegne undervisningen i IØ?</vt:lpstr>
      <vt:lpstr>International økonomi som studieretningsfag</vt:lpstr>
      <vt:lpstr>Skriftlige afleveringer i IØ</vt:lpstr>
      <vt:lpstr>Økonomiske databaser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Økonomi A</dc:title>
  <dc:creator>Lennart Keller</dc:creator>
  <cp:lastModifiedBy>Lennart Keller</cp:lastModifiedBy>
  <cp:revision>12</cp:revision>
  <dcterms:created xsi:type="dcterms:W3CDTF">2021-08-03T07:21:14Z</dcterms:created>
  <dcterms:modified xsi:type="dcterms:W3CDTF">2023-08-01T07:24:28Z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