
<file path=[Content_Types].xml><?xml version="1.0" encoding="utf-8"?>
<Types xmlns="http://schemas.openxmlformats.org/package/2006/content-types"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886" autoAdjust="0"/>
  </p:normalViewPr>
  <p:slideViewPr>
    <p:cSldViewPr>
      <p:cViewPr varScale="1">
        <p:scale>
          <a:sx n="67" d="100"/>
          <a:sy n="67" d="100"/>
        </p:scale>
        <p:origin x="644" y="44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22-08-2023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22-08-2023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22-08-2023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22-08-2023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22-08-2023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22-08-2023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22-08-2023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22-08-2023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22-08-2023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22-08-2023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22-08-2023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22-08-2023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22-08-2023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tyskerneognazismen.ibog.forlagetcolumbus.dk/?id=143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Weimarrepublikkens sammenbrud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Vejen til sammenbruddet</a:t>
            </a:r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71454E-1B00-4D2D-AC48-EE88E18E1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C826E7C-B3A9-4CE1-A835-A65D65D385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Repetition</a:t>
            </a:r>
          </a:p>
          <a:p>
            <a:r>
              <a:rPr lang="da-DK" dirty="0"/>
              <a:t>2) Hyperinflation &amp; Arbejdsløshed</a:t>
            </a:r>
          </a:p>
          <a:p>
            <a:r>
              <a:rPr lang="da-DK" dirty="0"/>
              <a:t>3) Nazisternes vej til magten</a:t>
            </a:r>
          </a:p>
          <a:p>
            <a:r>
              <a:rPr lang="da-DK" dirty="0"/>
              <a:t>4) Branden på rigsdagen</a:t>
            </a:r>
          </a:p>
          <a:p>
            <a:r>
              <a:rPr lang="da-DK"/>
              <a:t>5) Opgave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2284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890293-7431-444B-A6A1-EC65249E8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Repetition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8C1877C-0AA9-43F5-95C1-F1C4EFBE84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da-DK" dirty="0"/>
              <a:t>Weimarrepublikkens Udfordringer</a:t>
            </a:r>
          </a:p>
          <a:p>
            <a:pPr marL="502920" indent="-457200">
              <a:buFont typeface="+mj-lt"/>
              <a:buAutoNum type="arabicPeriod"/>
            </a:pPr>
            <a:r>
              <a:rPr lang="da-DK" dirty="0"/>
              <a:t>Partisystemet og den politiske polarisering</a:t>
            </a:r>
          </a:p>
          <a:p>
            <a:pPr marL="502920" indent="-457200">
              <a:buFont typeface="+mj-lt"/>
              <a:buAutoNum type="arabicPeriod"/>
            </a:pPr>
            <a:r>
              <a:rPr lang="da-DK" dirty="0"/>
              <a:t>Weimarforfatningen</a:t>
            </a:r>
          </a:p>
          <a:p>
            <a:pPr marL="502920" indent="-457200">
              <a:buFont typeface="+mj-lt"/>
              <a:buAutoNum type="arabicPeriod"/>
            </a:pPr>
            <a:r>
              <a:rPr lang="da-DK" dirty="0"/>
              <a:t>Vold som politisk våben</a:t>
            </a:r>
          </a:p>
          <a:p>
            <a:pPr marL="502920" indent="-457200">
              <a:buFont typeface="+mj-lt"/>
              <a:buAutoNum type="arabicPeriod"/>
            </a:pPr>
            <a:endParaRPr lang="da-DK" dirty="0"/>
          </a:p>
          <a:p>
            <a:r>
              <a:rPr lang="da-DK" dirty="0"/>
              <a:t>Hvad tager vi med fra filmen i fredags?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3796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8A026A-3CD1-4420-A86C-2F9F4235B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Hyperinflation &amp; arbejdsløshed</a:t>
            </a:r>
          </a:p>
        </p:txBody>
      </p:sp>
      <p:pic>
        <p:nvPicPr>
          <p:cNvPr id="5" name="Pladsholder til indhold 4" descr="Et billede, der indeholder tekst, skærmbillede, nummer/tal, menu&#10;&#10;Automatisk genereret beskrivelse">
            <a:extLst>
              <a:ext uri="{FF2B5EF4-FFF2-40B4-BE49-F238E27FC236}">
                <a16:creationId xmlns:a16="http://schemas.microsoft.com/office/drawing/2014/main" id="{AC879A96-884B-4463-B092-01C688F424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72" y="1774322"/>
            <a:ext cx="4824536" cy="4787708"/>
          </a:xfrm>
        </p:spPr>
      </p:pic>
      <p:pic>
        <p:nvPicPr>
          <p:cNvPr id="7" name="Billede 6" descr="Et billede, der indeholder tekst, skærmbillede, Font/skrifttype, nummer/tal&#10;&#10;Automatisk genereret beskrivelse">
            <a:extLst>
              <a:ext uri="{FF2B5EF4-FFF2-40B4-BE49-F238E27FC236}">
                <a16:creationId xmlns:a16="http://schemas.microsoft.com/office/drawing/2014/main" id="{D1B2610F-40EF-48DF-BA11-81D706B0B1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869" y="1774322"/>
            <a:ext cx="4686541" cy="4483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398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943036-E33A-488F-9329-16DCFF04C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Ølstuekuppet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5824EF7-557F-4CB0-B86C-6047F47D8E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Vi så hvordan nazisterne forsøgte at gribe ud efter magten, men mislykkedes.</a:t>
            </a:r>
          </a:p>
          <a:p>
            <a:r>
              <a:rPr lang="da-DK" dirty="0"/>
              <a:t>Amerikanerne kommer Tyskland til undsætning:</a:t>
            </a:r>
          </a:p>
          <a:p>
            <a:r>
              <a:rPr lang="da-DK" dirty="0" err="1"/>
              <a:t>Dawes</a:t>
            </a:r>
            <a:r>
              <a:rPr lang="da-DK" dirty="0"/>
              <a:t>-planen vedtages i 1924</a:t>
            </a:r>
          </a:p>
          <a:p>
            <a:pPr lvl="1"/>
            <a:r>
              <a:rPr lang="da-DK" dirty="0"/>
              <a:t>USA låner Tyskland penge og suspenderer tyskernes erstatningsbetalinger</a:t>
            </a:r>
          </a:p>
          <a:p>
            <a:pPr lvl="1"/>
            <a:r>
              <a:rPr lang="da-DK" dirty="0"/>
              <a:t>Indfører en ny valuta for at bekæmpe inflationen</a:t>
            </a:r>
          </a:p>
          <a:p>
            <a:r>
              <a:rPr lang="da-DK" dirty="0"/>
              <a:t>I løbet af 1920erne genoprettes Tysklands økonomi og den når tilbage på et niveau før 1.VK</a:t>
            </a:r>
          </a:p>
          <a:p>
            <a:r>
              <a:rPr lang="da-DK" dirty="0"/>
              <a:t>Fremtiden tegner godt…..</a:t>
            </a:r>
          </a:p>
        </p:txBody>
      </p:sp>
    </p:spTree>
    <p:extLst>
      <p:ext uri="{BB962C8B-B14F-4D97-AF65-F5344CB8AC3E}">
        <p14:creationId xmlns:p14="http://schemas.microsoft.com/office/powerpoint/2010/main" val="2028259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71AD59-2DA1-4461-89B0-F79073B2E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Børskrakket 1929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5DD9C0C-04C4-4505-9461-846D5D9502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1929: Børsen på Wall Street går konkurs og USA rammes af en kæmpe økonomisk krise. De har derfor ikke råd til at hjælpe Tyskland</a:t>
            </a:r>
          </a:p>
          <a:p>
            <a:r>
              <a:rPr lang="da-DK" dirty="0"/>
              <a:t>I 1930 var der 3,7 millioner registrerede arbejdsløse, svarende til 32,5 procent. </a:t>
            </a:r>
          </a:p>
          <a:p>
            <a:r>
              <a:rPr lang="da-DK" dirty="0"/>
              <a:t>Året efter var antallet steget til 5,1 millioner eller 33,5 procent. </a:t>
            </a:r>
          </a:p>
          <a:p>
            <a:r>
              <a:rPr lang="da-DK" dirty="0"/>
              <a:t>På krisens højdepunkt i 1932 var der 6 millioner registrerede arbejdsløse, hvilket svarer til en arbejdsløshedsprocent på 39,6.</a:t>
            </a:r>
          </a:p>
        </p:txBody>
      </p:sp>
    </p:spTree>
    <p:extLst>
      <p:ext uri="{BB962C8B-B14F-4D97-AF65-F5344CB8AC3E}">
        <p14:creationId xmlns:p14="http://schemas.microsoft.com/office/powerpoint/2010/main" val="1553813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13D74C-9052-4B3E-A277-568057988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Nazisternes vej til magten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D496FDC-3D2D-4BCE-85C9-C45F3FF76E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De forskellige folkevalgte regeringer forsøger at redde økonomien men, det gjorde man ved at:</a:t>
            </a:r>
          </a:p>
          <a:p>
            <a:pPr lvl="1"/>
            <a:r>
              <a:rPr lang="da-DK" dirty="0"/>
              <a:t>Føre en politik, som skar i lønninger, pensioner og det offentlige forbrug og hævede skatter og afgifter, så man kunne betale det man skyldte England, Frankrig &amp; USA</a:t>
            </a:r>
          </a:p>
          <a:p>
            <a:r>
              <a:rPr lang="da-DK" dirty="0"/>
              <a:t>Bliver man mon populær i en befolkningen hvor halvdelen er arbejdsløse, når man gør dette?</a:t>
            </a:r>
          </a:p>
          <a:p>
            <a:endParaRPr lang="da-DK" dirty="0"/>
          </a:p>
          <a:p>
            <a:pPr algn="l"/>
            <a:r>
              <a:rPr lang="da-DK" dirty="0"/>
              <a:t>Efterhånden mindede den politiske krise ifølge historikeren Dirk </a:t>
            </a:r>
            <a:r>
              <a:rPr lang="da-DK" dirty="0" err="1"/>
              <a:t>Blasius</a:t>
            </a:r>
            <a:r>
              <a:rPr lang="da-DK" dirty="0"/>
              <a:t> mest af alt om en borgerkrig, hvor uro og vold hørte til dagligdagen. Det forstod nazisterne at udnytte.</a:t>
            </a:r>
          </a:p>
          <a:p>
            <a:pPr marL="4572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87704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05789D-C6AA-43C2-93AF-E6FD46679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Nazisternes vej til magten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CD52694-5846-42E5-8814-4E236A4B42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Mens de ledende skikkelser er i fængsel finder de ud af at de må tage magten demokratisk og ikke kun ved vold</a:t>
            </a:r>
          </a:p>
          <a:p>
            <a:r>
              <a:rPr lang="da-DK" dirty="0"/>
              <a:t>Da krisen bryder ud i 1929 begynder mange at stemme på nazisterne.</a:t>
            </a:r>
          </a:p>
          <a:p>
            <a:r>
              <a:rPr lang="da-DK" dirty="0"/>
              <a:t>Selvom nazisterne opnår stor tilslutning i starten af 1930erne er det først i starten af 1933 at Hitler indgår i en regering.</a:t>
            </a:r>
          </a:p>
          <a:p>
            <a:r>
              <a:rPr lang="da-DK" dirty="0"/>
              <a:t>D. 27 1933: Branden på rigsdagen (Den tyske parlamentsbygning) Får afgørende betydning.</a:t>
            </a:r>
          </a:p>
        </p:txBody>
      </p:sp>
    </p:spTree>
    <p:extLst>
      <p:ext uri="{BB962C8B-B14F-4D97-AF65-F5344CB8AC3E}">
        <p14:creationId xmlns:p14="http://schemas.microsoft.com/office/powerpoint/2010/main" val="1978141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4D4226-728B-472C-93C2-6DD6D1E75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Branden på rigsdagen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F42D776-0DB9-4749-AD95-B1F9BF7C02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En uge før valget i marts beskyldes en ung kommunist Marinus Von Lubbe for at være taget på fersk gerning hvor han har sat ild til bygningen. </a:t>
            </a:r>
          </a:p>
          <a:p>
            <a:r>
              <a:rPr lang="da-DK" dirty="0"/>
              <a:t>Hitler Ser det som en mulighed for at suspendere al kommunistisk aktivitet og installere sig selv om diktator, da han opnår absolut flertal ved valget i koalition med DVNP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pic>
        <p:nvPicPr>
          <p:cNvPr id="5" name="Billede 4" descr="Et billede, der indeholder tekst, skærmbillede, Font/skrifttype, kvittering&#10;&#10;Automatisk genereret beskrivelse">
            <a:extLst>
              <a:ext uri="{FF2B5EF4-FFF2-40B4-BE49-F238E27FC236}">
                <a16:creationId xmlns:a16="http://schemas.microsoft.com/office/drawing/2014/main" id="{78DB11A8-E57C-4CA3-B37B-5AF2690FAC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260" y="4334222"/>
            <a:ext cx="10166304" cy="2247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84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5093D3-6E8B-450C-BA9C-957D66657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Magtens tredeling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B973702-9563-493E-BC8C-987C04E7C7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Skal vi lige repetere hvordan et demokrati fungerer?</a:t>
            </a:r>
          </a:p>
          <a:p>
            <a:r>
              <a:rPr lang="da-DK" dirty="0"/>
              <a:t>Den lovgivende magt: </a:t>
            </a:r>
          </a:p>
          <a:p>
            <a:pPr lvl="1"/>
            <a:r>
              <a:rPr lang="da-DK" dirty="0"/>
              <a:t>Folketinget</a:t>
            </a:r>
          </a:p>
          <a:p>
            <a:r>
              <a:rPr lang="da-DK" dirty="0"/>
              <a:t>Den udøvende magt:</a:t>
            </a:r>
          </a:p>
          <a:p>
            <a:pPr lvl="1"/>
            <a:r>
              <a:rPr lang="da-DK" dirty="0"/>
              <a:t>Regeringen</a:t>
            </a:r>
          </a:p>
          <a:p>
            <a:r>
              <a:rPr lang="da-DK" dirty="0"/>
              <a:t>Den dømmende magt:</a:t>
            </a:r>
          </a:p>
          <a:p>
            <a:pPr lvl="1"/>
            <a:r>
              <a:rPr lang="da-DK" dirty="0"/>
              <a:t>Domstolene</a:t>
            </a:r>
          </a:p>
        </p:txBody>
      </p:sp>
    </p:spTree>
    <p:extLst>
      <p:ext uri="{BB962C8B-B14F-4D97-AF65-F5344CB8AC3E}">
        <p14:creationId xmlns:p14="http://schemas.microsoft.com/office/powerpoint/2010/main" val="4179354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357020-6FD4-4A1B-86A5-594316938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Hvordan opløser man et demokrati?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3CF10FD-E606-44AA-9FFA-9732EA94BB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Flertallet i Rigsdagen vedtager "loven til afhjælpning af folkets og rigets nød". </a:t>
            </a:r>
          </a:p>
          <a:p>
            <a:r>
              <a:rPr lang="da-DK" dirty="0"/>
              <a:t>Loven, der også kaldes bemyndigelsesloven, blev vedtaget den 23. marts 1933. </a:t>
            </a:r>
          </a:p>
          <a:p>
            <a:r>
              <a:rPr lang="da-DK" dirty="0"/>
              <a:t>Loven trådte i kraft dagen efter og gav regeringen ret til at udstede love uden om Rigsdagen, der på den måde blev gjort betydningsløs. </a:t>
            </a:r>
          </a:p>
          <a:p>
            <a:r>
              <a:rPr lang="da-DK" dirty="0"/>
              <a:t>Det var det endelige dødsstød for Weimarrepublikken. Demokratiet var afskaffet.</a:t>
            </a:r>
          </a:p>
        </p:txBody>
      </p:sp>
    </p:spTree>
    <p:extLst>
      <p:ext uri="{BB962C8B-B14F-4D97-AF65-F5344CB8AC3E}">
        <p14:creationId xmlns:p14="http://schemas.microsoft.com/office/powerpoint/2010/main" val="2953301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352E37-CD74-4CA0-85EE-909724FCE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Men hvordan gør man det i praksis?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B576243-3BC3-4B2A-BA6E-83BE0D8F7B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https://tyskerneognazismen.ibog.forlagetcolumbus.dk/?id=143</a:t>
            </a:r>
            <a:endParaRPr lang="da-DK" dirty="0"/>
          </a:p>
          <a:p>
            <a:pPr marL="45720" indent="0">
              <a:buNone/>
            </a:pPr>
            <a:endParaRPr lang="da-DK" dirty="0"/>
          </a:p>
          <a:p>
            <a:r>
              <a:rPr lang="da-DK" dirty="0"/>
              <a:t>Hvordan forløb den nazistiske magtovertagelse i Nordtyskland? Lav en liste over de forskellige metoder, som nazisterne benyttede sig af, og inddel dem i forskellige kategorier.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76268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41</TotalTime>
  <Words>580</Words>
  <Application>Microsoft Office PowerPoint</Application>
  <PresentationFormat>Brugerdefineret</PresentationFormat>
  <Paragraphs>64</Paragraphs>
  <Slides>12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5" baseType="lpstr">
      <vt:lpstr>Arial</vt:lpstr>
      <vt:lpstr>Century Gothic</vt:lpstr>
      <vt:lpstr>Præsentation med verden 16x9</vt:lpstr>
      <vt:lpstr>Weimarrepublikkens sammenbrud</vt:lpstr>
      <vt:lpstr>Dagens program</vt:lpstr>
      <vt:lpstr>Repetition</vt:lpstr>
      <vt:lpstr>Hyperinflation &amp; arbejdsløshed</vt:lpstr>
      <vt:lpstr>Ølstuekuppet</vt:lpstr>
      <vt:lpstr>Børskrakket 1929</vt:lpstr>
      <vt:lpstr>Nazisternes vej til magten</vt:lpstr>
      <vt:lpstr>Nazisternes vej til magten</vt:lpstr>
      <vt:lpstr>Branden på rigsdagen</vt:lpstr>
      <vt:lpstr>Magtens tredeling</vt:lpstr>
      <vt:lpstr>Hvordan opløser man et demokrati?</vt:lpstr>
      <vt:lpstr>Men hvordan gør man det i praksis?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Weimarrepublikkens sammenbrud</dc:title>
  <dc:creator>Lennart Keller</dc:creator>
  <cp:lastModifiedBy>Lennart Keller</cp:lastModifiedBy>
  <cp:revision>1</cp:revision>
  <dcterms:created xsi:type="dcterms:W3CDTF">2023-08-22T09:13:30Z</dcterms:created>
  <dcterms:modified xsi:type="dcterms:W3CDTF">2023-08-22T09:54:58Z</dcterms:modified>
</cp:coreProperties>
</file>