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5294" autoAdjust="0"/>
  </p:normalViewPr>
  <p:slideViewPr>
    <p:cSldViewPr>
      <p:cViewPr varScale="1">
        <p:scale>
          <a:sx n="67" d="100"/>
          <a:sy n="67" d="100"/>
        </p:scale>
        <p:origin x="644" y="44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9" d="100"/>
          <a:sy n="89" d="100"/>
        </p:scale>
        <p:origin x="3768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9475684-C64C-4B40-9FEC-A29C26E03860}" type="datetime1">
              <a:rPr lang="da-DK" smtClean="0"/>
              <a:t>01-08-2023</a:t>
            </a:fld>
            <a:endParaRPr lang="da-DK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D32D36-143C-43E2-8F4B-0BA4B70B2E32}" type="datetime1">
              <a:rPr lang="da-DK" smtClean="0"/>
              <a:pPr/>
              <a:t>01-08-2023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69797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E189EEF-45EB-4900-86C7-BDFDD38C5A35}" type="datetime1">
              <a:rPr lang="da-DK" noProof="0" smtClean="0"/>
              <a:t>01-08-2023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teksttypografier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A6C8A6C-0B4B-4C06-882C-67B106EB779C}" type="datetime1">
              <a:rPr lang="da-DK" noProof="0" smtClean="0"/>
              <a:t>01-08-2023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237B5E4-C546-4762-802C-621D86013B58}" type="datetime1">
              <a:rPr lang="da-DK" noProof="0" smtClean="0"/>
              <a:t>01-08-2023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DF3ABA-0F13-4C06-9D88-3BD3227042B2}" type="datetime1">
              <a:rPr lang="da-DK" noProof="0" smtClean="0"/>
              <a:t>01-08-2023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C770A15-98FF-459D-BE60-BA05A8643E0B}" type="datetime1">
              <a:rPr lang="da-DK" noProof="0" smtClean="0"/>
              <a:t>01-08-2023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F21CABB-A963-475D-A081-9C124ECA6D9E}" type="datetime1">
              <a:rPr lang="da-DK" noProof="0" smtClean="0"/>
              <a:t>01-08-2023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3300" b="0"/>
            </a:lvl1pPr>
          </a:lstStyle>
          <a:p>
            <a:pPr rtl="0"/>
            <a:r>
              <a:rPr lang="da-DK" noProof="0" dirty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2C30CE9-F29D-4A99-B913-8B09D338B4C8}" type="datetime1">
              <a:rPr lang="da-DK" noProof="0" smtClean="0"/>
              <a:t>01-08-2023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3300" b="0"/>
            </a:lvl1pPr>
          </a:lstStyle>
          <a:p>
            <a:pPr rtl="0"/>
            <a:r>
              <a:rPr lang="da-DK" noProof="0" dirty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D087D10-4EA5-4F39-8B06-1703CC479E51}" type="datetime1">
              <a:rPr lang="da-DK" noProof="0" smtClean="0"/>
              <a:t>01-08-2023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89933DA-2A8F-41D1-9D8B-D55F119CB31B}" type="datetime1">
              <a:rPr lang="da-DK" noProof="0" smtClean="0"/>
              <a:t>01-08-2023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DF83AF7-5BD7-4231-9EA3-E07177071241}" type="datetime1">
              <a:rPr lang="da-DK" noProof="0" smtClean="0"/>
              <a:t>01-08-2023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4C617B66-0F42-4B56-BF4B-4E80AB0DD34C}" type="datetime1">
              <a:rPr lang="da-DK" noProof="0" smtClean="0"/>
              <a:t>01-08-2023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De samfundsøkonomiske mål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a-DK" dirty="0"/>
              <a:t>Verdensøkonomien, den danske økonomi, samfundsøkonomiske mål og konflikter</a:t>
            </a:r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program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1) Økonomihistorie (globalt og nationalt)</a:t>
            </a:r>
          </a:p>
          <a:p>
            <a:r>
              <a:rPr lang="da-DK" dirty="0"/>
              <a:t>2) De samfundsøkonomiske mål</a:t>
            </a:r>
          </a:p>
          <a:p>
            <a:r>
              <a:rPr lang="da-DK" dirty="0"/>
              <a:t>3) Målkonflikt</a:t>
            </a:r>
          </a:p>
          <a:p>
            <a:r>
              <a:rPr lang="da-DK" dirty="0"/>
              <a:t>4 I gang med aflevering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08165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814307-9D99-4F87-A2A4-D24C3AABA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Vigtige pointer i dag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924DECA-8FA8-4742-B099-9C2BDBC7C6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Danmarks økonomi følger den globale økonomi</a:t>
            </a:r>
          </a:p>
          <a:p>
            <a:r>
              <a:rPr lang="da-DK" dirty="0"/>
              <a:t>Vi kan </a:t>
            </a:r>
            <a:r>
              <a:rPr lang="da-DK" i="1" u="sng" dirty="0"/>
              <a:t>ikke</a:t>
            </a:r>
            <a:r>
              <a:rPr lang="da-DK" dirty="0"/>
              <a:t> påvirke den globale økonomiske udvikling, den globale økonomiske udvikling påvirker os</a:t>
            </a:r>
          </a:p>
          <a:p>
            <a:r>
              <a:rPr lang="da-DK" dirty="0"/>
              <a:t>De samfundsøkonomiske mål er de økonomiske størrelser vi skal holde øje med i et lands økonomi</a:t>
            </a:r>
          </a:p>
          <a:p>
            <a:r>
              <a:rPr lang="da-DK" dirty="0"/>
              <a:t>Med mål menes at de skal være inden for nogle bestemte rammer for at være acceptabelt. Man kunne kalde det pejlemærker.</a:t>
            </a:r>
          </a:p>
          <a:p>
            <a:r>
              <a:rPr lang="da-DK" i="1" u="sng" dirty="0"/>
              <a:t>Målkonflikt</a:t>
            </a:r>
            <a:r>
              <a:rPr lang="da-DK" dirty="0"/>
              <a:t>: Når vi vil forsøge at forbedre et af målene positivt vil vi </a:t>
            </a:r>
            <a:r>
              <a:rPr lang="da-DK"/>
              <a:t>altid forværre andre. </a:t>
            </a:r>
            <a:endParaRPr lang="da-DK" i="1" u="sng" dirty="0"/>
          </a:p>
        </p:txBody>
      </p:sp>
    </p:spTree>
    <p:extLst>
      <p:ext uri="{BB962C8B-B14F-4D97-AF65-F5344CB8AC3E}">
        <p14:creationId xmlns:p14="http://schemas.microsoft.com/office/powerpoint/2010/main" val="25403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Økonomien – et overblik</a:t>
            </a:r>
          </a:p>
        </p:txBody>
      </p:sp>
      <p:sp>
        <p:nvSpPr>
          <p:cNvPr id="7" name="Pladsholder til tekst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da-DK" dirty="0"/>
              <a:t>Verdensøkonomien</a:t>
            </a:r>
          </a:p>
        </p:txBody>
      </p:sp>
      <p:sp>
        <p:nvSpPr>
          <p:cNvPr id="8" name="Pladsholder til tekst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da-DK" dirty="0"/>
              <a:t>Dansk økonomi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384C301B-1C49-4379-8A08-CE54DC2683B2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435" y="2780928"/>
            <a:ext cx="4541645" cy="3931914"/>
          </a:xfr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1C1139C6-C064-4968-964D-5C91B1371A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0579" y="2573260"/>
            <a:ext cx="5576418" cy="413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084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De samfundsøkonomiske mål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Fuld beskæftigelse</a:t>
            </a:r>
          </a:p>
          <a:p>
            <a:r>
              <a:rPr lang="da-DK" dirty="0"/>
              <a:t>Ligevægt på betalingsbalancen</a:t>
            </a:r>
          </a:p>
          <a:p>
            <a:r>
              <a:rPr lang="da-DK" dirty="0"/>
              <a:t>Økonomisk vækst</a:t>
            </a:r>
          </a:p>
          <a:p>
            <a:r>
              <a:rPr lang="da-DK" dirty="0"/>
              <a:t>Stabile priser</a:t>
            </a:r>
          </a:p>
          <a:p>
            <a:r>
              <a:rPr lang="da-DK" dirty="0"/>
              <a:t>Udligning af sociale forskelle</a:t>
            </a:r>
          </a:p>
          <a:p>
            <a:r>
              <a:rPr lang="da-DK" dirty="0"/>
              <a:t>Hensyn til miljøet</a:t>
            </a:r>
          </a:p>
          <a:p>
            <a:r>
              <a:rPr lang="da-DK" dirty="0"/>
              <a:t>Balance på statens budgetsaldo (fremgår ikke af bogen)</a:t>
            </a:r>
          </a:p>
          <a:p>
            <a:r>
              <a:rPr lang="da-DK" b="1" dirty="0"/>
              <a:t>Disse mål kan påvirkes via økonomisk politik – Det skal vi lære i løbet af året</a:t>
            </a:r>
          </a:p>
        </p:txBody>
      </p:sp>
    </p:spTree>
    <p:extLst>
      <p:ext uri="{BB962C8B-B14F-4D97-AF65-F5344CB8AC3E}">
        <p14:creationId xmlns:p14="http://schemas.microsoft.com/office/powerpoint/2010/main" val="3627641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Målkonflikt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7788" y="1916832"/>
            <a:ext cx="7048500" cy="2009775"/>
          </a:xfrm>
          <a:prstGeom prst="rect">
            <a:avLst/>
          </a:prstGeom>
        </p:spPr>
      </p:pic>
      <p:sp>
        <p:nvSpPr>
          <p:cNvPr id="7" name="Tekstfelt 6"/>
          <p:cNvSpPr txBox="1"/>
          <p:nvPr/>
        </p:nvSpPr>
        <p:spPr>
          <a:xfrm>
            <a:off x="477788" y="4282536"/>
            <a:ext cx="9073008" cy="2419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a-DK" sz="2400" dirty="0"/>
              <a:t>Partierne er også i konflikt om hvilke mål der skal prioriteres:</a:t>
            </a:r>
          </a:p>
          <a:p>
            <a:pPr>
              <a:lnSpc>
                <a:spcPct val="90000"/>
              </a:lnSpc>
            </a:pPr>
            <a:endParaRPr lang="da-DK" sz="2400" dirty="0"/>
          </a:p>
          <a:p>
            <a:pPr>
              <a:lnSpc>
                <a:spcPct val="90000"/>
              </a:lnSpc>
            </a:pPr>
            <a:r>
              <a:rPr lang="da-DK" sz="2400" dirty="0"/>
              <a:t>Blå blok (og radikale): Betalingsbalance og Økonomisk vækst, (Miljø)</a:t>
            </a:r>
          </a:p>
          <a:p>
            <a:pPr>
              <a:lnSpc>
                <a:spcPct val="90000"/>
              </a:lnSpc>
            </a:pPr>
            <a:endParaRPr lang="da-DK" sz="2400" dirty="0"/>
          </a:p>
          <a:p>
            <a:pPr>
              <a:lnSpc>
                <a:spcPct val="90000"/>
              </a:lnSpc>
            </a:pPr>
            <a:r>
              <a:rPr lang="da-DK" sz="2400" dirty="0"/>
              <a:t>Rød blok: Udligning af sociale forskelle, beskæftigelse, (Miljø)</a:t>
            </a:r>
          </a:p>
        </p:txBody>
      </p:sp>
    </p:spTree>
    <p:extLst>
      <p:ext uri="{BB962C8B-B14F-4D97-AF65-F5344CB8AC3E}">
        <p14:creationId xmlns:p14="http://schemas.microsoft.com/office/powerpoint/2010/main" val="3490393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err="1"/>
              <a:t>OPgave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Opgaven er på modulet</a:t>
            </a:r>
          </a:p>
          <a:p>
            <a:endParaRPr lang="da-DK" dirty="0"/>
          </a:p>
          <a:p>
            <a:r>
              <a:rPr lang="da-DK" dirty="0"/>
              <a:t>Vi træner dataindsamling og databearbejdning samt får et overblik over dansk økonomis </a:t>
            </a:r>
            <a:r>
              <a:rPr lang="da-DK"/>
              <a:t>aktuelle udvikling.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68532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26001152_TF02804891" id="{07F29176-3D96-4FB7-AEA0-279C244C0BEE}" vid="{D23292CF-8104-48C6-9638-4978C61CC4D4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65</TotalTime>
  <Words>231</Words>
  <Application>Microsoft Office PowerPoint</Application>
  <PresentationFormat>Brugerdefineret</PresentationFormat>
  <Paragraphs>36</Paragraphs>
  <Slides>7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0" baseType="lpstr">
      <vt:lpstr>Arial</vt:lpstr>
      <vt:lpstr>Century Gothic</vt:lpstr>
      <vt:lpstr>Præsentation med verden 16x9</vt:lpstr>
      <vt:lpstr>De samfundsøkonomiske mål</vt:lpstr>
      <vt:lpstr>Dagens program</vt:lpstr>
      <vt:lpstr>Vigtige pointer i dag</vt:lpstr>
      <vt:lpstr>Økonomien – et overblik</vt:lpstr>
      <vt:lpstr>De samfundsøkonomiske mål </vt:lpstr>
      <vt:lpstr>Målkonflikt</vt:lpstr>
      <vt:lpstr>OPgave</vt:lpstr>
    </vt:vector>
  </TitlesOfParts>
  <Company>Windows User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 samfundsøkonomiske mål</dc:title>
  <dc:creator>Lennart Keller</dc:creator>
  <cp:lastModifiedBy>Lennart Keller</cp:lastModifiedBy>
  <cp:revision>7</cp:revision>
  <dcterms:created xsi:type="dcterms:W3CDTF">2021-08-06T10:44:00Z</dcterms:created>
  <dcterms:modified xsi:type="dcterms:W3CDTF">2023-08-01T07:42:22Z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