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4D72C352-EB7E-42F9-A963-C74D65C6CE84}"/>
    <pc:docChg chg="modSld">
      <pc:chgData name="Lennart Keller" userId="f5b96269-a306-4382-93d9-827cd03ffe50" providerId="ADAL" clId="{4D72C352-EB7E-42F9-A963-C74D65C6CE84}" dt="2024-03-11T19:20:05.879" v="0" actId="20577"/>
      <pc:docMkLst>
        <pc:docMk/>
      </pc:docMkLst>
      <pc:sldChg chg="modSp mod">
        <pc:chgData name="Lennart Keller" userId="f5b96269-a306-4382-93d9-827cd03ffe50" providerId="ADAL" clId="{4D72C352-EB7E-42F9-A963-C74D65C6CE84}" dt="2024-03-11T19:20:05.879" v="0" actId="20577"/>
        <pc:sldMkLst>
          <pc:docMk/>
          <pc:sldMk cId="700482002" sldId="257"/>
        </pc:sldMkLst>
        <pc:spChg chg="mod">
          <ac:chgData name="Lennart Keller" userId="f5b96269-a306-4382-93d9-827cd03ffe50" providerId="ADAL" clId="{4D72C352-EB7E-42F9-A963-C74D65C6CE84}" dt="2024-03-11T19:20:05.879" v="0" actId="20577"/>
          <ac:spMkLst>
            <pc:docMk/>
            <pc:sldMk cId="700482002" sldId="257"/>
            <ac:spMk id="3" creationId="{D761DF5D-F5DF-4904-9326-6CB62D58FEE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11-03-2024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11-03-2024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11-03-2024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11-03-2024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asporetafhistorien.systime.dk/index.php?id=133" TargetMode="External"/><Relationship Id="rId2" Type="http://schemas.openxmlformats.org/officeDocument/2006/relationships/hyperlink" Target="https://paasporetafhistorien.systime.dk/?id=15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Intro til DK i krig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Efter Den Kolde Krig, Brud/kontinuitet og periodisering, den aktive krigsdeltagelse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32654-97F2-4658-9E01-9282D594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61DF5D-F5DF-4904-9326-6CB62D58F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Kort intro til DK i krig</a:t>
            </a:r>
          </a:p>
          <a:p>
            <a:r>
              <a:rPr lang="da-DK" dirty="0"/>
              <a:t>2) Brud/kontinuitet og periodisering</a:t>
            </a:r>
          </a:p>
          <a:p>
            <a:r>
              <a:rPr lang="da-DK" dirty="0"/>
              <a:t>3) Anvende af fagbegreber</a:t>
            </a:r>
          </a:p>
          <a:p>
            <a:r>
              <a:rPr lang="da-DK" dirty="0"/>
              <a:t>4) Bo Lidegaard om </a:t>
            </a:r>
            <a:r>
              <a:rPr lang="da-DK"/>
              <a:t>vores krigsdeltagelse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048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7A457-B2E1-49F7-808E-E935FB21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Danmark i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3732AD-1BF7-4924-9F5F-3109637F1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Vi er nået frem til 1991 og skal nu se nærmere på perioden frem til 2023. </a:t>
            </a:r>
          </a:p>
          <a:p>
            <a:r>
              <a:rPr lang="da-DK" dirty="0"/>
              <a:t>Dette gør vi gennem at se nærmere på Danmarks krigsdeltagelse og undersøge de konflikter Danmark har deltaget i. </a:t>
            </a:r>
          </a:p>
          <a:p>
            <a:r>
              <a:rPr lang="da-DK" dirty="0"/>
              <a:t>Vi skal have stort fokus på Jugoslavien og dets sammenbrud</a:t>
            </a:r>
          </a:p>
          <a:p>
            <a:r>
              <a:rPr lang="da-DK" dirty="0"/>
              <a:t>Og et lidt mindre fokus på vores deltagelse i Afghanistan og Irak krigen. </a:t>
            </a:r>
          </a:p>
          <a:p>
            <a:r>
              <a:rPr lang="da-DK" dirty="0"/>
              <a:t>Vi skal have gang i vores opdelte undervisning, med to runder på gangen og en på klassen. Vi begynder i morgen.</a:t>
            </a:r>
          </a:p>
          <a:p>
            <a:r>
              <a:rPr lang="da-DK" dirty="0"/>
              <a:t>Til sidst skal i skrive DHO – Så tag nu nogle gode noter undervejs – KÆMPE HJÆLP</a:t>
            </a:r>
          </a:p>
        </p:txBody>
      </p:sp>
    </p:spTree>
    <p:extLst>
      <p:ext uri="{BB962C8B-B14F-4D97-AF65-F5344CB8AC3E}">
        <p14:creationId xmlns:p14="http://schemas.microsoft.com/office/powerpoint/2010/main" val="414636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44205-D076-4AD6-BECA-D303302D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Brud/kontinuitet &amp; Periodisering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132D25-AAEA-4C5F-876B-11A50D60C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først om periodisering:</a:t>
            </a:r>
          </a:p>
          <a:p>
            <a:r>
              <a:rPr lang="da-DK" dirty="0">
                <a:hlinkClick r:id="rId2"/>
              </a:rPr>
              <a:t>https://paasporetafhistorien.systime.dk/?id=153</a:t>
            </a:r>
            <a:endParaRPr lang="da-DK" dirty="0"/>
          </a:p>
          <a:p>
            <a:r>
              <a:rPr lang="da-DK" dirty="0"/>
              <a:t>I kan nøjes med at læse til og med det første afsnit af kriterier for periodeinddeling</a:t>
            </a:r>
          </a:p>
          <a:p>
            <a:r>
              <a:rPr lang="da-DK" dirty="0"/>
              <a:t>Læs dernæst om brud/kontinuitet:</a:t>
            </a:r>
          </a:p>
          <a:p>
            <a:r>
              <a:rPr lang="da-DK" dirty="0">
                <a:hlinkClick r:id="rId3"/>
              </a:rPr>
              <a:t>https://paasporetafhistorien.systime.dk/index.php?id=133</a:t>
            </a:r>
            <a:endParaRPr lang="da-DK" dirty="0"/>
          </a:p>
          <a:p>
            <a:r>
              <a:rPr lang="da-DK" dirty="0"/>
              <a:t>Læs indtil i når eksemplerne – så kun den korte første del</a:t>
            </a:r>
          </a:p>
          <a:p>
            <a:r>
              <a:rPr lang="da-DK" b="1" dirty="0"/>
              <a:t>Noter: Skriv noter og være klar til at anvende teorierne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219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398301-9DA0-441B-801E-45F57E5D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 skal anvende brud/kontinuitet &amp; Periodisering</a:t>
            </a:r>
          </a:p>
        </p:txBody>
      </p:sp>
      <p:pic>
        <p:nvPicPr>
          <p:cNvPr id="5" name="Pladsholder til indhold 4" descr="Et billede, der indeholder tekst, skærmbillede, linje/række, Font/skrifttype&#10;&#10;Automatisk genereret beskrivelse">
            <a:extLst>
              <a:ext uri="{FF2B5EF4-FFF2-40B4-BE49-F238E27FC236}">
                <a16:creationId xmlns:a16="http://schemas.microsoft.com/office/drawing/2014/main" id="{19E4899D-5147-424A-B8D4-C4C4443BD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32" y="2132856"/>
            <a:ext cx="7978568" cy="4343400"/>
          </a:xfrm>
        </p:spPr>
      </p:pic>
    </p:spTree>
    <p:extLst>
      <p:ext uri="{BB962C8B-B14F-4D97-AF65-F5344CB8AC3E}">
        <p14:creationId xmlns:p14="http://schemas.microsoft.com/office/powerpoint/2010/main" val="157666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85199-C6FB-436B-8BAB-E3D8A4C9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a-DK" dirty="0"/>
          </a:p>
        </p:txBody>
      </p:sp>
      <p:pic>
        <p:nvPicPr>
          <p:cNvPr id="4" name="Pladsholder til indhold 3" descr="Skærmklip">
            <a:extLst>
              <a:ext uri="{FF2B5EF4-FFF2-40B4-BE49-F238E27FC236}">
                <a16:creationId xmlns:a16="http://schemas.microsoft.com/office/drawing/2014/main" id="{877F356D-57FD-4EB0-BD3C-83D7279A9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00" y="322684"/>
            <a:ext cx="9364224" cy="627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 1989 – murens fald - stigende aktivisme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Aktiv i FN for de fredsbevarende operationer</a:t>
            </a:r>
          </a:p>
          <a:p>
            <a:r>
              <a:rPr lang="da-DK" dirty="0"/>
              <a:t>Klar interesse i et Europa der samarbejder</a:t>
            </a:r>
          </a:p>
          <a:p>
            <a:r>
              <a:rPr lang="da-DK" dirty="0"/>
              <a:t>Fortsat engagement i udviklingsbistand, miljøindsats, civilindsats</a:t>
            </a:r>
          </a:p>
          <a:p>
            <a:r>
              <a:rPr lang="da-DK" dirty="0"/>
              <a:t>Aktiv i forhold til de Baltiske landes optagelse i EU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046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Danmark skrev verdenshistorie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Den 24. august 1991 - genoptog Danmark diplomatiske forbindelser med de tre baltiske lande. Dermed blev Danmark det første land i verden, som tog dette afgørende skridt. Men da først det vindue var åbnet, fulgte mange andre lande hurtigt efter.</a:t>
            </a:r>
          </a:p>
        </p:txBody>
      </p:sp>
      <p:pic>
        <p:nvPicPr>
          <p:cNvPr id="5" name="Pladsholder til indhold 3" descr="Skærmklip">
            <a:extLst>
              <a:ext uri="{FF2B5EF4-FFF2-40B4-BE49-F238E27FC236}">
                <a16:creationId xmlns:a16="http://schemas.microsoft.com/office/drawing/2014/main" id="{D696C55A-8123-47AF-B95A-D022FF7F29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80" y="2132856"/>
            <a:ext cx="4094522" cy="3921956"/>
          </a:xfrm>
        </p:spPr>
      </p:pic>
    </p:spTree>
    <p:extLst>
      <p:ext uri="{BB962C8B-B14F-4D97-AF65-F5344CB8AC3E}">
        <p14:creationId xmlns:p14="http://schemas.microsoft.com/office/powerpoint/2010/main" val="220482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FC5E42B-A6B3-4583-BE78-383DD48C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Bo Lidegaard om hvad der er sket?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90F3D66-5C82-485D-A35B-E720B59BE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30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29</TotalTime>
  <Words>340</Words>
  <Application>Microsoft Office PowerPoint</Application>
  <PresentationFormat>Brugerdefineret</PresentationFormat>
  <Paragraphs>34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Intro til DK i krig</vt:lpstr>
      <vt:lpstr>Dagens program</vt:lpstr>
      <vt:lpstr>Danmark i krig</vt:lpstr>
      <vt:lpstr>Brud/kontinuitet &amp; Periodisering</vt:lpstr>
      <vt:lpstr>Vi skal anvende brud/kontinuitet &amp; Periodisering</vt:lpstr>
      <vt:lpstr>PowerPoint-præsentation</vt:lpstr>
      <vt:lpstr>Efter 1989 – murens fald - stigende aktivisme</vt:lpstr>
      <vt:lpstr>Danmark skrev verdenshistorie</vt:lpstr>
      <vt:lpstr>Bo Lidegaard om hvad der er sket?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til DK i krig</dc:title>
  <dc:creator>Lennart Keller</dc:creator>
  <cp:lastModifiedBy>Lennart Keller</cp:lastModifiedBy>
  <cp:revision>1</cp:revision>
  <dcterms:created xsi:type="dcterms:W3CDTF">2024-03-11T18:51:11Z</dcterms:created>
  <dcterms:modified xsi:type="dcterms:W3CDTF">2024-03-11T19:20:15Z</dcterms:modified>
</cp:coreProperties>
</file>