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71" r:id="rId5"/>
    <p:sldId id="264" r:id="rId6"/>
    <p:sldId id="260" r:id="rId7"/>
    <p:sldId id="261" r:id="rId8"/>
    <p:sldId id="263" r:id="rId9"/>
    <p:sldId id="265" r:id="rId10"/>
    <p:sldId id="266" r:id="rId11"/>
    <p:sldId id="267" r:id="rId12"/>
    <p:sldId id="268" r:id="rId13"/>
    <p:sldId id="269" r:id="rId14"/>
    <p:sldId id="262" r:id="rId15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CD6B1B-4B3A-4DD3-BBB7-C3CCE6CBCB68}" v="6" dt="2023-03-23T09:04:49.167"/>
  </p1510:revLst>
</p1510:revInfo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886" autoAdjust="0"/>
  </p:normalViewPr>
  <p:slideViewPr>
    <p:cSldViewPr>
      <p:cViewPr varScale="1">
        <p:scale>
          <a:sx n="45" d="100"/>
          <a:sy n="45" d="100"/>
        </p:scale>
        <p:origin x="688" y="5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Keller" userId="f5b96269-a306-4382-93d9-827cd03ffe50" providerId="ADAL" clId="{71CD6B1B-4B3A-4DD3-BBB7-C3CCE6CBCB68}"/>
    <pc:docChg chg="custSel addSld delSld modSld sldOrd">
      <pc:chgData name="Lennart Keller" userId="f5b96269-a306-4382-93d9-827cd03ffe50" providerId="ADAL" clId="{71CD6B1B-4B3A-4DD3-BBB7-C3CCE6CBCB68}" dt="2023-03-23T10:01:37.490" v="1999" actId="20577"/>
      <pc:docMkLst>
        <pc:docMk/>
      </pc:docMkLst>
      <pc:sldChg chg="modSp mod">
        <pc:chgData name="Lennart Keller" userId="f5b96269-a306-4382-93d9-827cd03ffe50" providerId="ADAL" clId="{71CD6B1B-4B3A-4DD3-BBB7-C3CCE6CBCB68}" dt="2023-03-23T07:23:51.018" v="88" actId="20577"/>
        <pc:sldMkLst>
          <pc:docMk/>
          <pc:sldMk cId="4025013544" sldId="256"/>
        </pc:sldMkLst>
        <pc:spChg chg="mod">
          <ac:chgData name="Lennart Keller" userId="f5b96269-a306-4382-93d9-827cd03ffe50" providerId="ADAL" clId="{71CD6B1B-4B3A-4DD3-BBB7-C3CCE6CBCB68}" dt="2023-03-23T07:23:23.335" v="23" actId="20577"/>
          <ac:spMkLst>
            <pc:docMk/>
            <pc:sldMk cId="4025013544" sldId="256"/>
            <ac:spMk id="2" creationId="{00000000-0000-0000-0000-000000000000}"/>
          </ac:spMkLst>
        </pc:spChg>
        <pc:spChg chg="mod">
          <ac:chgData name="Lennart Keller" userId="f5b96269-a306-4382-93d9-827cd03ffe50" providerId="ADAL" clId="{71CD6B1B-4B3A-4DD3-BBB7-C3CCE6CBCB68}" dt="2023-03-23T07:23:51.018" v="88" actId="20577"/>
          <ac:spMkLst>
            <pc:docMk/>
            <pc:sldMk cId="4025013544" sldId="256"/>
            <ac:spMk id="3" creationId="{00000000-0000-0000-0000-000000000000}"/>
          </ac:spMkLst>
        </pc:spChg>
      </pc:sldChg>
      <pc:sldChg chg="modSp new mod">
        <pc:chgData name="Lennart Keller" userId="f5b96269-a306-4382-93d9-827cd03ffe50" providerId="ADAL" clId="{71CD6B1B-4B3A-4DD3-BBB7-C3CCE6CBCB68}" dt="2023-03-23T10:01:17.519" v="1932" actId="20577"/>
        <pc:sldMkLst>
          <pc:docMk/>
          <pc:sldMk cId="1577530624" sldId="257"/>
        </pc:sldMkLst>
        <pc:spChg chg="mod">
          <ac:chgData name="Lennart Keller" userId="f5b96269-a306-4382-93d9-827cd03ffe50" providerId="ADAL" clId="{71CD6B1B-4B3A-4DD3-BBB7-C3CCE6CBCB68}" dt="2023-03-23T07:25:54.230" v="104" actId="20577"/>
          <ac:spMkLst>
            <pc:docMk/>
            <pc:sldMk cId="1577530624" sldId="257"/>
            <ac:spMk id="2" creationId="{C76E245D-EC50-4775-B995-F70D3285B6D5}"/>
          </ac:spMkLst>
        </pc:spChg>
        <pc:spChg chg="mod">
          <ac:chgData name="Lennart Keller" userId="f5b96269-a306-4382-93d9-827cd03ffe50" providerId="ADAL" clId="{71CD6B1B-4B3A-4DD3-BBB7-C3CCE6CBCB68}" dt="2023-03-23T10:01:17.519" v="1932" actId="20577"/>
          <ac:spMkLst>
            <pc:docMk/>
            <pc:sldMk cId="1577530624" sldId="257"/>
            <ac:spMk id="3" creationId="{D1B2A127-870A-4430-948C-D0E997200752}"/>
          </ac:spMkLst>
        </pc:spChg>
      </pc:sldChg>
      <pc:sldChg chg="modSp new mod">
        <pc:chgData name="Lennart Keller" userId="f5b96269-a306-4382-93d9-827cd03ffe50" providerId="ADAL" clId="{71CD6B1B-4B3A-4DD3-BBB7-C3CCE6CBCB68}" dt="2023-03-23T07:38:03.632" v="275" actId="20577"/>
        <pc:sldMkLst>
          <pc:docMk/>
          <pc:sldMk cId="1627569593" sldId="258"/>
        </pc:sldMkLst>
        <pc:spChg chg="mod">
          <ac:chgData name="Lennart Keller" userId="f5b96269-a306-4382-93d9-827cd03ffe50" providerId="ADAL" clId="{71CD6B1B-4B3A-4DD3-BBB7-C3CCE6CBCB68}" dt="2023-03-23T07:29:00.022" v="129" actId="20577"/>
          <ac:spMkLst>
            <pc:docMk/>
            <pc:sldMk cId="1627569593" sldId="258"/>
            <ac:spMk id="2" creationId="{8BDA5D9A-C472-4FA7-B265-6B7C16B792EC}"/>
          </ac:spMkLst>
        </pc:spChg>
        <pc:spChg chg="mod">
          <ac:chgData name="Lennart Keller" userId="f5b96269-a306-4382-93d9-827cd03ffe50" providerId="ADAL" clId="{71CD6B1B-4B3A-4DD3-BBB7-C3CCE6CBCB68}" dt="2023-03-23T07:38:03.632" v="275" actId="20577"/>
          <ac:spMkLst>
            <pc:docMk/>
            <pc:sldMk cId="1627569593" sldId="258"/>
            <ac:spMk id="3" creationId="{03DD557A-15AD-48AC-A36C-153DEFD092A1}"/>
          </ac:spMkLst>
        </pc:spChg>
      </pc:sldChg>
      <pc:sldChg chg="new del">
        <pc:chgData name="Lennart Keller" userId="f5b96269-a306-4382-93d9-827cd03ffe50" providerId="ADAL" clId="{71CD6B1B-4B3A-4DD3-BBB7-C3CCE6CBCB68}" dt="2023-03-23T07:39:19.273" v="334" actId="2696"/>
        <pc:sldMkLst>
          <pc:docMk/>
          <pc:sldMk cId="2814083762" sldId="259"/>
        </pc:sldMkLst>
      </pc:sldChg>
      <pc:sldChg chg="modSp mod ord">
        <pc:chgData name="Lennart Keller" userId="f5b96269-a306-4382-93d9-827cd03ffe50" providerId="ADAL" clId="{71CD6B1B-4B3A-4DD3-BBB7-C3CCE6CBCB68}" dt="2023-03-23T07:39:14.257" v="333" actId="20577"/>
        <pc:sldMkLst>
          <pc:docMk/>
          <pc:sldMk cId="2840603333" sldId="260"/>
        </pc:sldMkLst>
        <pc:spChg chg="mod">
          <ac:chgData name="Lennart Keller" userId="f5b96269-a306-4382-93d9-827cd03ffe50" providerId="ADAL" clId="{71CD6B1B-4B3A-4DD3-BBB7-C3CCE6CBCB68}" dt="2023-03-23T07:39:14.257" v="333" actId="20577"/>
          <ac:spMkLst>
            <pc:docMk/>
            <pc:sldMk cId="2840603333" sldId="260"/>
            <ac:spMk id="5" creationId="{00000000-0000-0000-0000-000000000000}"/>
          </ac:spMkLst>
        </pc:spChg>
      </pc:sldChg>
      <pc:sldChg chg="new del">
        <pc:chgData name="Lennart Keller" userId="f5b96269-a306-4382-93d9-827cd03ffe50" providerId="ADAL" clId="{71CD6B1B-4B3A-4DD3-BBB7-C3CCE6CBCB68}" dt="2023-03-23T07:43:07.841" v="353" actId="2696"/>
        <pc:sldMkLst>
          <pc:docMk/>
          <pc:sldMk cId="3827778383" sldId="261"/>
        </pc:sldMkLst>
      </pc:sldChg>
      <pc:sldChg chg="modSp mod">
        <pc:chgData name="Lennart Keller" userId="f5b96269-a306-4382-93d9-827cd03ffe50" providerId="ADAL" clId="{71CD6B1B-4B3A-4DD3-BBB7-C3CCE6CBCB68}" dt="2023-03-23T07:43:30.678" v="397" actId="20577"/>
        <pc:sldMkLst>
          <pc:docMk/>
          <pc:sldMk cId="3958827345" sldId="261"/>
        </pc:sldMkLst>
        <pc:spChg chg="mod">
          <ac:chgData name="Lennart Keller" userId="f5b96269-a306-4382-93d9-827cd03ffe50" providerId="ADAL" clId="{71CD6B1B-4B3A-4DD3-BBB7-C3CCE6CBCB68}" dt="2023-03-23T07:43:30.678" v="397" actId="20577"/>
          <ac:spMkLst>
            <pc:docMk/>
            <pc:sldMk cId="3958827345" sldId="261"/>
            <ac:spMk id="3" creationId="{00000000-0000-0000-0000-000000000000}"/>
          </ac:spMkLst>
        </pc:spChg>
      </pc:sldChg>
      <pc:sldChg chg="ord">
        <pc:chgData name="Lennart Keller" userId="f5b96269-a306-4382-93d9-827cd03ffe50" providerId="ADAL" clId="{71CD6B1B-4B3A-4DD3-BBB7-C3CCE6CBCB68}" dt="2023-03-23T09:04:50.591" v="1888"/>
        <pc:sldMkLst>
          <pc:docMk/>
          <pc:sldMk cId="20770813" sldId="262"/>
        </pc:sldMkLst>
      </pc:sldChg>
      <pc:sldChg chg="del">
        <pc:chgData name="Lennart Keller" userId="f5b96269-a306-4382-93d9-827cd03ffe50" providerId="ADAL" clId="{71CD6B1B-4B3A-4DD3-BBB7-C3CCE6CBCB68}" dt="2023-03-23T07:23:17.999" v="2" actId="47"/>
        <pc:sldMkLst>
          <pc:docMk/>
          <pc:sldMk cId="502801143" sldId="262"/>
        </pc:sldMkLst>
      </pc:sldChg>
      <pc:sldChg chg="del">
        <pc:chgData name="Lennart Keller" userId="f5b96269-a306-4382-93d9-827cd03ffe50" providerId="ADAL" clId="{71CD6B1B-4B3A-4DD3-BBB7-C3CCE6CBCB68}" dt="2023-03-23T07:23:18.279" v="4" actId="47"/>
        <pc:sldMkLst>
          <pc:docMk/>
          <pc:sldMk cId="3536972289" sldId="263"/>
        </pc:sldMkLst>
      </pc:sldChg>
      <pc:sldChg chg="modSp new mod">
        <pc:chgData name="Lennart Keller" userId="f5b96269-a306-4382-93d9-827cd03ffe50" providerId="ADAL" clId="{71CD6B1B-4B3A-4DD3-BBB7-C3CCE6CBCB68}" dt="2023-03-23T08:46:11.155" v="1882" actId="20577"/>
        <pc:sldMkLst>
          <pc:docMk/>
          <pc:sldMk cId="3224627141" sldId="264"/>
        </pc:sldMkLst>
        <pc:spChg chg="mod">
          <ac:chgData name="Lennart Keller" userId="f5b96269-a306-4382-93d9-827cd03ffe50" providerId="ADAL" clId="{71CD6B1B-4B3A-4DD3-BBB7-C3CCE6CBCB68}" dt="2023-03-23T08:21:24.982" v="425" actId="20577"/>
          <ac:spMkLst>
            <pc:docMk/>
            <pc:sldMk cId="3224627141" sldId="264"/>
            <ac:spMk id="2" creationId="{A2922700-9895-4A80-BB14-B8BD888F826C}"/>
          </ac:spMkLst>
        </pc:spChg>
        <pc:spChg chg="mod">
          <ac:chgData name="Lennart Keller" userId="f5b96269-a306-4382-93d9-827cd03ffe50" providerId="ADAL" clId="{71CD6B1B-4B3A-4DD3-BBB7-C3CCE6CBCB68}" dt="2023-03-23T08:46:11.155" v="1882" actId="20577"/>
          <ac:spMkLst>
            <pc:docMk/>
            <pc:sldMk cId="3224627141" sldId="264"/>
            <ac:spMk id="3" creationId="{B12F87A1-D236-4F12-8B78-16C80DAE57B3}"/>
          </ac:spMkLst>
        </pc:spChg>
      </pc:sldChg>
      <pc:sldChg chg="addSp delSp modSp new mod modClrScheme chgLayout">
        <pc:chgData name="Lennart Keller" userId="f5b96269-a306-4382-93d9-827cd03ffe50" providerId="ADAL" clId="{71CD6B1B-4B3A-4DD3-BBB7-C3CCE6CBCB68}" dt="2023-03-23T08:34:31.847" v="1102" actId="20577"/>
        <pc:sldMkLst>
          <pc:docMk/>
          <pc:sldMk cId="563678528" sldId="265"/>
        </pc:sldMkLst>
        <pc:spChg chg="del mod ord">
          <ac:chgData name="Lennart Keller" userId="f5b96269-a306-4382-93d9-827cd03ffe50" providerId="ADAL" clId="{71CD6B1B-4B3A-4DD3-BBB7-C3CCE6CBCB68}" dt="2023-03-23T08:24:40.046" v="515" actId="700"/>
          <ac:spMkLst>
            <pc:docMk/>
            <pc:sldMk cId="563678528" sldId="265"/>
            <ac:spMk id="2" creationId="{2B7BE8AA-1645-4391-933A-71AA29B1D61A}"/>
          </ac:spMkLst>
        </pc:spChg>
        <pc:spChg chg="del mod ord">
          <ac:chgData name="Lennart Keller" userId="f5b96269-a306-4382-93d9-827cd03ffe50" providerId="ADAL" clId="{71CD6B1B-4B3A-4DD3-BBB7-C3CCE6CBCB68}" dt="2023-03-23T08:24:40.046" v="515" actId="700"/>
          <ac:spMkLst>
            <pc:docMk/>
            <pc:sldMk cId="563678528" sldId="265"/>
            <ac:spMk id="3" creationId="{479428AA-EB4E-461D-A886-C1865BBAF68A}"/>
          </ac:spMkLst>
        </pc:spChg>
        <pc:spChg chg="del">
          <ac:chgData name="Lennart Keller" userId="f5b96269-a306-4382-93d9-827cd03ffe50" providerId="ADAL" clId="{71CD6B1B-4B3A-4DD3-BBB7-C3CCE6CBCB68}" dt="2023-03-23T08:24:40.046" v="515" actId="700"/>
          <ac:spMkLst>
            <pc:docMk/>
            <pc:sldMk cId="563678528" sldId="265"/>
            <ac:spMk id="4" creationId="{D1D776F6-93BE-4351-8187-A551E50C3323}"/>
          </ac:spMkLst>
        </pc:spChg>
        <pc:spChg chg="add mod ord">
          <ac:chgData name="Lennart Keller" userId="f5b96269-a306-4382-93d9-827cd03ffe50" providerId="ADAL" clId="{71CD6B1B-4B3A-4DD3-BBB7-C3CCE6CBCB68}" dt="2023-03-23T08:25:13.362" v="555" actId="20577"/>
          <ac:spMkLst>
            <pc:docMk/>
            <pc:sldMk cId="563678528" sldId="265"/>
            <ac:spMk id="5" creationId="{B4CF9872-1745-4238-A4C2-DC1F0FD178DB}"/>
          </ac:spMkLst>
        </pc:spChg>
        <pc:spChg chg="add mod ord">
          <ac:chgData name="Lennart Keller" userId="f5b96269-a306-4382-93d9-827cd03ffe50" providerId="ADAL" clId="{71CD6B1B-4B3A-4DD3-BBB7-C3CCE6CBCB68}" dt="2023-03-23T08:34:31.847" v="1102" actId="20577"/>
          <ac:spMkLst>
            <pc:docMk/>
            <pc:sldMk cId="563678528" sldId="265"/>
            <ac:spMk id="6" creationId="{1D4C3F9A-466B-4A3D-960A-BEF30FD48568}"/>
          </ac:spMkLst>
        </pc:spChg>
      </pc:sldChg>
      <pc:sldChg chg="del">
        <pc:chgData name="Lennart Keller" userId="f5b96269-a306-4382-93d9-827cd03ffe50" providerId="ADAL" clId="{71CD6B1B-4B3A-4DD3-BBB7-C3CCE6CBCB68}" dt="2023-03-23T07:23:18.400" v="5" actId="47"/>
        <pc:sldMkLst>
          <pc:docMk/>
          <pc:sldMk cId="2514779726" sldId="265"/>
        </pc:sldMkLst>
      </pc:sldChg>
      <pc:sldChg chg="del">
        <pc:chgData name="Lennart Keller" userId="f5b96269-a306-4382-93d9-827cd03ffe50" providerId="ADAL" clId="{71CD6B1B-4B3A-4DD3-BBB7-C3CCE6CBCB68}" dt="2023-03-23T07:23:18.577" v="6" actId="47"/>
        <pc:sldMkLst>
          <pc:docMk/>
          <pc:sldMk cId="411701859" sldId="266"/>
        </pc:sldMkLst>
      </pc:sldChg>
      <pc:sldChg chg="modSp new mod">
        <pc:chgData name="Lennart Keller" userId="f5b96269-a306-4382-93d9-827cd03ffe50" providerId="ADAL" clId="{71CD6B1B-4B3A-4DD3-BBB7-C3CCE6CBCB68}" dt="2023-03-23T08:41:23.787" v="1721" actId="20577"/>
        <pc:sldMkLst>
          <pc:docMk/>
          <pc:sldMk cId="3004823419" sldId="266"/>
        </pc:sldMkLst>
        <pc:spChg chg="mod">
          <ac:chgData name="Lennart Keller" userId="f5b96269-a306-4382-93d9-827cd03ffe50" providerId="ADAL" clId="{71CD6B1B-4B3A-4DD3-BBB7-C3CCE6CBCB68}" dt="2023-03-23T08:35:30.410" v="1233" actId="20577"/>
          <ac:spMkLst>
            <pc:docMk/>
            <pc:sldMk cId="3004823419" sldId="266"/>
            <ac:spMk id="2" creationId="{0F374103-673A-4898-BCCF-32BAB6B351F2}"/>
          </ac:spMkLst>
        </pc:spChg>
        <pc:spChg chg="mod">
          <ac:chgData name="Lennart Keller" userId="f5b96269-a306-4382-93d9-827cd03ffe50" providerId="ADAL" clId="{71CD6B1B-4B3A-4DD3-BBB7-C3CCE6CBCB68}" dt="2023-03-23T08:41:23.787" v="1721" actId="20577"/>
          <ac:spMkLst>
            <pc:docMk/>
            <pc:sldMk cId="3004823419" sldId="266"/>
            <ac:spMk id="3" creationId="{62F2B35E-92FB-4AB8-81FF-CFA88B853418}"/>
          </ac:spMkLst>
        </pc:spChg>
      </pc:sldChg>
      <pc:sldChg chg="del">
        <pc:chgData name="Lennart Keller" userId="f5b96269-a306-4382-93d9-827cd03ffe50" providerId="ADAL" clId="{71CD6B1B-4B3A-4DD3-BBB7-C3CCE6CBCB68}" dt="2023-03-23T07:23:19.119" v="7" actId="47"/>
        <pc:sldMkLst>
          <pc:docMk/>
          <pc:sldMk cId="3691332916" sldId="267"/>
        </pc:sldMkLst>
      </pc:sldChg>
      <pc:sldChg chg="modSp new mod">
        <pc:chgData name="Lennart Keller" userId="f5b96269-a306-4382-93d9-827cd03ffe50" providerId="ADAL" clId="{71CD6B1B-4B3A-4DD3-BBB7-C3CCE6CBCB68}" dt="2023-03-23T08:43:07.717" v="1823" actId="20577"/>
        <pc:sldMkLst>
          <pc:docMk/>
          <pc:sldMk cId="4012526514" sldId="267"/>
        </pc:sldMkLst>
        <pc:spChg chg="mod">
          <ac:chgData name="Lennart Keller" userId="f5b96269-a306-4382-93d9-827cd03ffe50" providerId="ADAL" clId="{71CD6B1B-4B3A-4DD3-BBB7-C3CCE6CBCB68}" dt="2023-03-23T08:42:14.528" v="1749" actId="20577"/>
          <ac:spMkLst>
            <pc:docMk/>
            <pc:sldMk cId="4012526514" sldId="267"/>
            <ac:spMk id="2" creationId="{76DB3E2E-3525-4CEE-9757-3BD322964CA2}"/>
          </ac:spMkLst>
        </pc:spChg>
        <pc:spChg chg="mod">
          <ac:chgData name="Lennart Keller" userId="f5b96269-a306-4382-93d9-827cd03ffe50" providerId="ADAL" clId="{71CD6B1B-4B3A-4DD3-BBB7-C3CCE6CBCB68}" dt="2023-03-23T08:43:07.717" v="1823" actId="20577"/>
          <ac:spMkLst>
            <pc:docMk/>
            <pc:sldMk cId="4012526514" sldId="267"/>
            <ac:spMk id="3" creationId="{2B0E135C-D004-46D6-A63B-A52E82EAC323}"/>
          </ac:spMkLst>
        </pc:spChg>
      </pc:sldChg>
      <pc:sldChg chg="del">
        <pc:chgData name="Lennart Keller" userId="f5b96269-a306-4382-93d9-827cd03ffe50" providerId="ADAL" clId="{71CD6B1B-4B3A-4DD3-BBB7-C3CCE6CBCB68}" dt="2023-03-23T07:23:19.599" v="9" actId="47"/>
        <pc:sldMkLst>
          <pc:docMk/>
          <pc:sldMk cId="1870939040" sldId="269"/>
        </pc:sldMkLst>
      </pc:sldChg>
      <pc:sldChg chg="modSp mod">
        <pc:chgData name="Lennart Keller" userId="f5b96269-a306-4382-93d9-827cd03ffe50" providerId="ADAL" clId="{71CD6B1B-4B3A-4DD3-BBB7-C3CCE6CBCB68}" dt="2023-03-23T09:04:09.656" v="1885" actId="27636"/>
        <pc:sldMkLst>
          <pc:docMk/>
          <pc:sldMk cId="3085494173" sldId="269"/>
        </pc:sldMkLst>
        <pc:spChg chg="mod">
          <ac:chgData name="Lennart Keller" userId="f5b96269-a306-4382-93d9-827cd03ffe50" providerId="ADAL" clId="{71CD6B1B-4B3A-4DD3-BBB7-C3CCE6CBCB68}" dt="2023-03-23T09:04:09.656" v="1885" actId="27636"/>
          <ac:spMkLst>
            <pc:docMk/>
            <pc:sldMk cId="3085494173" sldId="269"/>
            <ac:spMk id="3" creationId="{00000000-0000-0000-0000-000000000000}"/>
          </ac:spMkLst>
        </pc:spChg>
      </pc:sldChg>
      <pc:sldChg chg="modSp new mod">
        <pc:chgData name="Lennart Keller" userId="f5b96269-a306-4382-93d9-827cd03ffe50" providerId="ADAL" clId="{71CD6B1B-4B3A-4DD3-BBB7-C3CCE6CBCB68}" dt="2023-03-23T10:01:37.490" v="1999" actId="20577"/>
        <pc:sldMkLst>
          <pc:docMk/>
          <pc:sldMk cId="1224198745" sldId="270"/>
        </pc:sldMkLst>
        <pc:spChg chg="mod">
          <ac:chgData name="Lennart Keller" userId="f5b96269-a306-4382-93d9-827cd03ffe50" providerId="ADAL" clId="{71CD6B1B-4B3A-4DD3-BBB7-C3CCE6CBCB68}" dt="2023-03-23T10:01:29.172" v="1957" actId="20577"/>
          <ac:spMkLst>
            <pc:docMk/>
            <pc:sldMk cId="1224198745" sldId="270"/>
            <ac:spMk id="2" creationId="{FEA42565-F6DB-4B02-A8AF-797704E662B4}"/>
          </ac:spMkLst>
        </pc:spChg>
        <pc:spChg chg="mod">
          <ac:chgData name="Lennart Keller" userId="f5b96269-a306-4382-93d9-827cd03ffe50" providerId="ADAL" clId="{71CD6B1B-4B3A-4DD3-BBB7-C3CCE6CBCB68}" dt="2023-03-23T10:01:37.490" v="1999" actId="20577"/>
          <ac:spMkLst>
            <pc:docMk/>
            <pc:sldMk cId="1224198745" sldId="270"/>
            <ac:spMk id="3" creationId="{8BB9087A-A8C4-4FEE-AE47-B419BB13D445}"/>
          </ac:spMkLst>
        </pc:spChg>
      </pc:sldChg>
      <pc:sldChg chg="new del">
        <pc:chgData name="Lennart Keller" userId="f5b96269-a306-4382-93d9-827cd03ffe50" providerId="ADAL" clId="{71CD6B1B-4B3A-4DD3-BBB7-C3CCE6CBCB68}" dt="2023-03-23T09:04:53.367" v="1889" actId="2696"/>
        <pc:sldMkLst>
          <pc:docMk/>
          <pc:sldMk cId="3260040885" sldId="270"/>
        </pc:sldMkLst>
      </pc:sldChg>
      <pc:sldChg chg="del">
        <pc:chgData name="Lennart Keller" userId="f5b96269-a306-4382-93d9-827cd03ffe50" providerId="ADAL" clId="{71CD6B1B-4B3A-4DD3-BBB7-C3CCE6CBCB68}" dt="2023-03-23T07:23:17.625" v="0" actId="47"/>
        <pc:sldMkLst>
          <pc:docMk/>
          <pc:sldMk cId="2936978002" sldId="271"/>
        </pc:sldMkLst>
      </pc:sldChg>
      <pc:sldChg chg="del">
        <pc:chgData name="Lennart Keller" userId="f5b96269-a306-4382-93d9-827cd03ffe50" providerId="ADAL" clId="{71CD6B1B-4B3A-4DD3-BBB7-C3CCE6CBCB68}" dt="2023-03-23T07:23:17.806" v="1" actId="47"/>
        <pc:sldMkLst>
          <pc:docMk/>
          <pc:sldMk cId="1493599443" sldId="272"/>
        </pc:sldMkLst>
      </pc:sldChg>
      <pc:sldChg chg="del">
        <pc:chgData name="Lennart Keller" userId="f5b96269-a306-4382-93d9-827cd03ffe50" providerId="ADAL" clId="{71CD6B1B-4B3A-4DD3-BBB7-C3CCE6CBCB68}" dt="2023-03-23T07:23:18.162" v="3" actId="47"/>
        <pc:sldMkLst>
          <pc:docMk/>
          <pc:sldMk cId="1417836837" sldId="273"/>
        </pc:sldMkLst>
      </pc:sldChg>
      <pc:sldChg chg="del">
        <pc:chgData name="Lennart Keller" userId="f5b96269-a306-4382-93d9-827cd03ffe50" providerId="ADAL" clId="{71CD6B1B-4B3A-4DD3-BBB7-C3CCE6CBCB68}" dt="2023-03-23T07:23:19.291" v="8" actId="47"/>
        <pc:sldMkLst>
          <pc:docMk/>
          <pc:sldMk cId="4105790584" sldId="27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05-03-2024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05-03-2024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05-03-2024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05-03-2024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05-03-2024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05-03-2024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05-03-2024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05-03-2024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05-03-2024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05-03-2024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05-03-2024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05-03-2024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05-03-2024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 err="1"/>
              <a:t>HAndelsteorier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Merkantilisme, absolutte fordele, komparative fordele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6E245D-EC50-4775-B995-F70D3285B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1B2A127-870A-4430-948C-D0E997200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Repetition</a:t>
            </a:r>
          </a:p>
          <a:p>
            <a:r>
              <a:rPr lang="da-DK" dirty="0"/>
              <a:t>2) Landepræsentation</a:t>
            </a:r>
          </a:p>
          <a:p>
            <a:r>
              <a:rPr lang="da-DK" dirty="0"/>
              <a:t>3) Merkantilisme</a:t>
            </a:r>
          </a:p>
          <a:p>
            <a:r>
              <a:rPr lang="da-DK" dirty="0"/>
              <a:t>4) Adam Smith (Absolutte fordele)</a:t>
            </a:r>
          </a:p>
          <a:p>
            <a:r>
              <a:rPr lang="da-DK" dirty="0"/>
              <a:t>5) David </a:t>
            </a:r>
            <a:r>
              <a:rPr lang="da-DK" dirty="0" err="1"/>
              <a:t>Riccardo</a:t>
            </a:r>
            <a:r>
              <a:rPr lang="da-DK" dirty="0"/>
              <a:t> (Komparative fordele)</a:t>
            </a:r>
          </a:p>
          <a:p>
            <a:r>
              <a:rPr lang="da-DK" dirty="0"/>
              <a:t>6) Faktorudrustningsteorien</a:t>
            </a:r>
          </a:p>
          <a:p>
            <a:r>
              <a:rPr lang="da-DK" dirty="0"/>
              <a:t>7) </a:t>
            </a:r>
            <a:r>
              <a:rPr lang="da-DK" dirty="0" err="1"/>
              <a:t>Linders</a:t>
            </a:r>
            <a:r>
              <a:rPr lang="da-DK" dirty="0"/>
              <a:t> efterspørgselsteori</a:t>
            </a:r>
          </a:p>
        </p:txBody>
      </p:sp>
    </p:spTree>
    <p:extLst>
      <p:ext uri="{BB962C8B-B14F-4D97-AF65-F5344CB8AC3E}">
        <p14:creationId xmlns:p14="http://schemas.microsoft.com/office/powerpoint/2010/main" val="157753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DA5D9A-C472-4FA7-B265-6B7C16B79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Repetition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3DD557A-15AD-48AC-A36C-153DEFD09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Hvilke varer og tjenesteydelser eksporterer Danmark?</a:t>
            </a:r>
          </a:p>
          <a:p>
            <a:r>
              <a:rPr lang="da-DK" dirty="0"/>
              <a:t>Hvilke lande </a:t>
            </a:r>
            <a:r>
              <a:rPr lang="da-DK" dirty="0" err="1"/>
              <a:t>samhandler</a:t>
            </a:r>
            <a:r>
              <a:rPr lang="da-DK" dirty="0"/>
              <a:t> Danmark mest med? </a:t>
            </a:r>
          </a:p>
          <a:p>
            <a:r>
              <a:rPr lang="da-DK" dirty="0"/>
              <a:t>Hvorfor er Danmarks eksport ikke konjunkturfølsom?</a:t>
            </a:r>
          </a:p>
        </p:txBody>
      </p:sp>
    </p:spTree>
    <p:extLst>
      <p:ext uri="{BB962C8B-B14F-4D97-AF65-F5344CB8AC3E}">
        <p14:creationId xmlns:p14="http://schemas.microsoft.com/office/powerpoint/2010/main" val="162756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8F3838-5E2E-44E3-A704-3AE3E394B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Landepræsentation for en anden gruppe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1B82B9-6091-4924-961E-983D20654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5 minutter hvor i præsenterer for en anden gruppe hvad i har fundet.</a:t>
            </a:r>
          </a:p>
        </p:txBody>
      </p:sp>
    </p:spTree>
    <p:extLst>
      <p:ext uri="{BB962C8B-B14F-4D97-AF65-F5344CB8AC3E}">
        <p14:creationId xmlns:p14="http://schemas.microsoft.com/office/powerpoint/2010/main" val="10882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922700-9895-4A80-BB14-B8BD888F8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Følgende teorier i dag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2F87A1-D236-4F12-8B78-16C80DAE5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Merkantilisme</a:t>
            </a:r>
          </a:p>
          <a:p>
            <a:r>
              <a:rPr lang="da-DK" dirty="0"/>
              <a:t>Absolutte fordele</a:t>
            </a:r>
          </a:p>
          <a:p>
            <a:r>
              <a:rPr lang="da-DK" dirty="0"/>
              <a:t>Komparative fordele</a:t>
            </a:r>
          </a:p>
          <a:p>
            <a:r>
              <a:rPr lang="da-DK" dirty="0"/>
              <a:t>Faktorudrustningsteori</a:t>
            </a:r>
          </a:p>
          <a:p>
            <a:r>
              <a:rPr lang="da-DK" dirty="0" err="1"/>
              <a:t>Linders</a:t>
            </a:r>
            <a:r>
              <a:rPr lang="da-DK" dirty="0"/>
              <a:t> efterspørgselsteori</a:t>
            </a:r>
          </a:p>
        </p:txBody>
      </p:sp>
    </p:spTree>
    <p:extLst>
      <p:ext uri="{BB962C8B-B14F-4D97-AF65-F5344CB8AC3E}">
        <p14:creationId xmlns:p14="http://schemas.microsoft.com/office/powerpoint/2010/main" val="322462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Merkantilisme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Tankegangen i 1600-1700 tallet</a:t>
            </a:r>
          </a:p>
          <a:p>
            <a:r>
              <a:rPr lang="da-DK" dirty="0"/>
              <a:t>Lande har kolonier</a:t>
            </a:r>
          </a:p>
          <a:p>
            <a:r>
              <a:rPr lang="da-DK" dirty="0"/>
              <a:t>Maksimere eksport, minimere import</a:t>
            </a:r>
          </a:p>
          <a:p>
            <a:r>
              <a:rPr lang="da-DK" dirty="0"/>
              <a:t>Handel er et </a:t>
            </a:r>
            <a:r>
              <a:rPr lang="da-DK" dirty="0" err="1"/>
              <a:t>nulsumsspil</a:t>
            </a:r>
            <a:endParaRPr lang="da-DK" dirty="0"/>
          </a:p>
          <a:p>
            <a:r>
              <a:rPr lang="da-DK" dirty="0"/>
              <a:t>Protektionisme: Told, afgifter og handelsbarriere mv.</a:t>
            </a:r>
          </a:p>
          <a:p>
            <a:r>
              <a:rPr lang="da-DK" dirty="0"/>
              <a:t>Et lands rigdom måles i mængden af guld</a:t>
            </a:r>
          </a:p>
        </p:txBody>
      </p:sp>
      <p:pic>
        <p:nvPicPr>
          <p:cNvPr id="1026" name="Picture 2" descr="Hunger Europe by Mercantilism – Playing with Pas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12" y="2363552"/>
            <a:ext cx="4708525" cy="327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60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Absolutte fordele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Adam Smith – ”</a:t>
            </a:r>
            <a:r>
              <a:rPr lang="da-DK" dirty="0" err="1"/>
              <a:t>Wealth</a:t>
            </a:r>
            <a:r>
              <a:rPr lang="da-DK" dirty="0"/>
              <a:t> of nations” </a:t>
            </a:r>
          </a:p>
          <a:p>
            <a:r>
              <a:rPr lang="da-DK" dirty="0"/>
              <a:t>Arbejdsdeling</a:t>
            </a:r>
          </a:p>
          <a:p>
            <a:r>
              <a:rPr lang="da-DK" dirty="0"/>
              <a:t>Handel er et </a:t>
            </a:r>
            <a:r>
              <a:rPr lang="da-DK" dirty="0" err="1"/>
              <a:t>plussumspil</a:t>
            </a:r>
            <a:endParaRPr lang="da-DK" dirty="0"/>
          </a:p>
          <a:p>
            <a:r>
              <a:rPr lang="da-DK" dirty="0"/>
              <a:t>Lande skal specialisere sig der hvor de har absolut fordele</a:t>
            </a:r>
          </a:p>
          <a:p>
            <a:r>
              <a:rPr lang="da-DK" dirty="0"/>
              <a:t>Landes rigdom skal måles i produktion (BNP)</a:t>
            </a:r>
          </a:p>
          <a:p>
            <a:endParaRPr lang="da-DK" dirty="0"/>
          </a:p>
          <a:p>
            <a:endParaRPr lang="da-DK" dirty="0"/>
          </a:p>
          <a:p>
            <a:pPr marL="45720" indent="0">
              <a:buNone/>
            </a:pPr>
            <a:endParaRPr lang="da-DK" dirty="0"/>
          </a:p>
        </p:txBody>
      </p:sp>
      <p:pic>
        <p:nvPicPr>
          <p:cNvPr id="2050" name="Picture 2" descr="Magt og Penge: Den lyse side af liberalismen, verden ifølge Adam Smith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950" y="209550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82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Komparative fordele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David Ricardo</a:t>
            </a:r>
          </a:p>
          <a:p>
            <a:r>
              <a:rPr lang="da-DK" dirty="0"/>
              <a:t>Hvad hvis et land har absolutte fordele på alt? </a:t>
            </a:r>
          </a:p>
          <a:p>
            <a:r>
              <a:rPr lang="da-DK" dirty="0"/>
              <a:t>Landene har stadig fordel af handel</a:t>
            </a:r>
          </a:p>
          <a:p>
            <a:r>
              <a:rPr lang="da-DK" dirty="0"/>
              <a:t>Alternativomkostninger – Da det der ikke er mulighed for uendelig produktion (Knappe ressourcer)</a:t>
            </a:r>
          </a:p>
          <a:p>
            <a:endParaRPr lang="da-DK" dirty="0"/>
          </a:p>
        </p:txBody>
      </p:sp>
      <p:pic>
        <p:nvPicPr>
          <p:cNvPr id="3076" name="Picture 4" descr="David Ricardo - Wikipedia, den frie encyklopædi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883" y="1828800"/>
            <a:ext cx="3366135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17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4CF9872-1745-4238-A4C2-DC1F0FD17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Samlet om  de ”gamle” teorier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D4C3F9A-466B-4A3D-960A-BEF30FD48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Merkantilisme erstattes af økonomi som en egentlig videnskab</a:t>
            </a:r>
          </a:p>
          <a:p>
            <a:r>
              <a:rPr lang="da-DK" dirty="0"/>
              <a:t>De klassiske teorier argumenterer for: At handel mellem lande øger den samlede velstand i begge lande</a:t>
            </a:r>
          </a:p>
          <a:p>
            <a:r>
              <a:rPr lang="da-DK" dirty="0"/>
              <a:t>Bare fordi handel øger den samlede velstand kan der godt være grupper i samfundet som taber på dette</a:t>
            </a:r>
          </a:p>
          <a:p>
            <a:r>
              <a:rPr lang="da-DK" dirty="0"/>
              <a:t>Begge teorier kan bevises matematisk (Det gør vores grundbog og de gør det i deres værker de skriver)</a:t>
            </a:r>
          </a:p>
          <a:p>
            <a:r>
              <a:rPr lang="da-DK" dirty="0"/>
              <a:t>Vigtige begreber: Knappe ressourcer, specialisering, det man er (relativt) bedst til.</a:t>
            </a:r>
          </a:p>
        </p:txBody>
      </p:sp>
    </p:spTree>
    <p:extLst>
      <p:ext uri="{BB962C8B-B14F-4D97-AF65-F5344CB8AC3E}">
        <p14:creationId xmlns:p14="http://schemas.microsoft.com/office/powerpoint/2010/main" val="56367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374103-673A-4898-BCCF-32BAB6B35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Faktorudrustningsteorien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2F2B35E-92FB-4AB8-81FF-CFA88B8534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b="1" u="sng" dirty="0"/>
              <a:t>Heckscher &amp; Olin: </a:t>
            </a:r>
            <a:r>
              <a:rPr lang="da-DK" dirty="0"/>
              <a:t>Men hvorfor har nogle lande så lige præcis de komparative fordele?</a:t>
            </a:r>
          </a:p>
          <a:p>
            <a:r>
              <a:rPr lang="da-DK" dirty="0"/>
              <a:t>Teorien siger, at et land, der har rigeligt af en produktionsfaktor, vil specialisere sig i produktion og eksport af varer, hvor der netop bruges meget af denne faktor.</a:t>
            </a:r>
          </a:p>
          <a:p>
            <a:r>
              <a:rPr lang="da-DK" dirty="0"/>
              <a:t>Produktionsfaktorerne: Jord, Arbejdskraft, Kapital (Maskiner).</a:t>
            </a:r>
          </a:p>
          <a:p>
            <a:r>
              <a:rPr lang="da-DK" dirty="0"/>
              <a:t>Brasilien har en komparativ fordel på kaffeproduktion</a:t>
            </a:r>
          </a:p>
          <a:p>
            <a:r>
              <a:rPr lang="da-DK" dirty="0"/>
              <a:t>Spanien har en komparativ fordel på appelsinproduktion</a:t>
            </a:r>
          </a:p>
          <a:p>
            <a:r>
              <a:rPr lang="da-DK" dirty="0"/>
              <a:t>Vietnam har en komparativ fordel på tøjproduktion</a:t>
            </a:r>
          </a:p>
          <a:p>
            <a:r>
              <a:rPr lang="da-DK" dirty="0"/>
              <a:t>Danmark har en komparativ fordel på vindmølleproduktion</a:t>
            </a:r>
          </a:p>
          <a:p>
            <a:r>
              <a:rPr lang="da-DK" dirty="0"/>
              <a:t>Tyskland har en komparativ fordel på bilproduktion</a:t>
            </a:r>
          </a:p>
        </p:txBody>
      </p:sp>
    </p:spTree>
    <p:extLst>
      <p:ext uri="{BB962C8B-B14F-4D97-AF65-F5344CB8AC3E}">
        <p14:creationId xmlns:p14="http://schemas.microsoft.com/office/powerpoint/2010/main" val="3004823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DB3E2E-3525-4CEE-9757-3BD322964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Faktorudrustningsteorien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0E135C-D004-46D6-A63B-A52E82EAC3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da-DK" dirty="0"/>
              <a:t>Faktorudrustningsteorien kan altså gå ind og forklare hvilke varer, landene vil specialisere sig i og dermed eksportere.</a:t>
            </a:r>
          </a:p>
          <a:p>
            <a:pPr algn="l"/>
            <a:r>
              <a:rPr lang="da-DK" dirty="0"/>
              <a:t>Teorien forudsiger, at når landene handler med hinanden, vil prisen på den rigelige faktor stige. Når vi køber meget tøj i ulandene, øges efterspørgslen på arbejdskraft i disse lande, og det presser lønningerne op i ulandene. Omvendt vil konkurrencen fra det importerede tøj skabe arbejdsløshed i Danmark. Dette vil presse de danske lønninger ned. Disse to fænomener gør sig i øvrigt gældende i disse år.</a:t>
            </a:r>
          </a:p>
          <a:p>
            <a:pPr algn="l"/>
            <a:r>
              <a:rPr lang="da-DK" dirty="0"/>
              <a:t>Generelt er ilande specialiseret i kapitalintensiv produktion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1252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Kritik af teorierne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Problemer med forudsætningerne</a:t>
            </a:r>
          </a:p>
          <a:p>
            <a:pPr lvl="1"/>
            <a:r>
              <a:rPr lang="da-DK" dirty="0"/>
              <a:t>Forudsætter at der er </a:t>
            </a:r>
            <a:r>
              <a:rPr lang="da-DK" i="1" dirty="0"/>
              <a:t>fuldkommen konkurrence på verdensmarkedet</a:t>
            </a:r>
            <a:r>
              <a:rPr lang="da-DK" dirty="0"/>
              <a:t>, dvs. mange udbydere og efterspørgere af et ensartet produkt. En stor del af den globale handel er imidlertid domineret af såkaldt monopolistisk konkurrence, hvor stordriftsfordele præger produktionsprocessen.</a:t>
            </a:r>
          </a:p>
          <a:p>
            <a:r>
              <a:rPr lang="da-DK" dirty="0"/>
              <a:t>Problem at teorierne forklarer handelen mellem uens lande. Det er imidlertid et faktum, at </a:t>
            </a:r>
            <a:r>
              <a:rPr lang="da-DK" i="1" dirty="0"/>
              <a:t>størstedelen af verdenshandelen foregår mellem lande, som i store træk er ens</a:t>
            </a:r>
            <a:r>
              <a:rPr lang="da-DK" dirty="0"/>
              <a:t>. Over 70 pct. af Danmarks eksport går til andre industrilande. For at forklare den indbyrdes handel mellem industrilandene må vi ty til andre teorier.</a:t>
            </a:r>
          </a:p>
        </p:txBody>
      </p:sp>
    </p:spTree>
    <p:extLst>
      <p:ext uri="{BB962C8B-B14F-4D97-AF65-F5344CB8AC3E}">
        <p14:creationId xmlns:p14="http://schemas.microsoft.com/office/powerpoint/2010/main" val="271060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Linders</a:t>
            </a:r>
            <a:r>
              <a:rPr lang="da-DK" dirty="0"/>
              <a:t> efterspørgselsteori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Ifølge </a:t>
            </a:r>
            <a:r>
              <a:rPr lang="da-DK" dirty="0" err="1"/>
              <a:t>Linders</a:t>
            </a:r>
            <a:r>
              <a:rPr lang="da-DK" dirty="0"/>
              <a:t> teori vil der være </a:t>
            </a:r>
            <a:r>
              <a:rPr lang="da-DK" i="1" dirty="0"/>
              <a:t>stor handel med færdigvarer mellem lande, hvor der er nogenlunde ensartede efterspørgselsforhold</a:t>
            </a:r>
            <a:r>
              <a:rPr lang="da-DK" dirty="0"/>
              <a:t>, dvs. hvor forbrugerne ligner hinanden på en lang række områder.</a:t>
            </a:r>
          </a:p>
          <a:p>
            <a:r>
              <a:rPr lang="da-DK" dirty="0"/>
              <a:t>‘</a:t>
            </a:r>
            <a:r>
              <a:rPr lang="da-DK" b="1" dirty="0"/>
              <a:t>Miljøafstand</a:t>
            </a:r>
            <a:r>
              <a:rPr lang="da-DK" dirty="0"/>
              <a:t>'. Miljøafstanden er et samlet begreb for </a:t>
            </a:r>
            <a:r>
              <a:rPr lang="da-DK" i="1" dirty="0"/>
              <a:t>de forskelle, der er mellem to lande, når vi ser på kultur, religion, sprog, politisk system, traditioner, skikke, livsstil osv</a:t>
            </a:r>
            <a:r>
              <a:rPr lang="da-DK" dirty="0"/>
              <a:t>.</a:t>
            </a:r>
          </a:p>
          <a:p>
            <a:r>
              <a:rPr lang="da-DK" dirty="0"/>
              <a:t>Ifølge Linder er gennemsnitsindkomsten en af de vigtigste faktorer. To lande med samme velstandsniveau (BNP pr. indbygger) vil også have nogenlunde samme efterspørgselsforhold.</a:t>
            </a:r>
          </a:p>
        </p:txBody>
      </p:sp>
    </p:spTree>
    <p:extLst>
      <p:ext uri="{BB962C8B-B14F-4D97-AF65-F5344CB8AC3E}">
        <p14:creationId xmlns:p14="http://schemas.microsoft.com/office/powerpoint/2010/main" val="308549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Lad os teste teorien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Linders</a:t>
            </a:r>
            <a:r>
              <a:rPr lang="da-DK" dirty="0"/>
              <a:t> efterspørgselsteori – skal i forsøge at anvende på det land i allerede arbejder med</a:t>
            </a:r>
          </a:p>
          <a:p>
            <a:r>
              <a:rPr lang="da-DK" dirty="0"/>
              <a:t>Kig geografisk på de lande de handler med passer det med teorien.</a:t>
            </a:r>
          </a:p>
          <a:p>
            <a:r>
              <a:rPr lang="da-DK" dirty="0"/>
              <a:t>Find nu BNP for top 3 + jeres eget land og vurder om det passer med teorien</a:t>
            </a:r>
          </a:p>
          <a:p>
            <a:r>
              <a:rPr lang="da-DK" dirty="0"/>
              <a:t>Opdater jeres PowerPoint med teorien</a:t>
            </a:r>
          </a:p>
        </p:txBody>
      </p:sp>
    </p:spTree>
    <p:extLst>
      <p:ext uri="{BB962C8B-B14F-4D97-AF65-F5344CB8AC3E}">
        <p14:creationId xmlns:p14="http://schemas.microsoft.com/office/powerpoint/2010/main" val="2077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163</TotalTime>
  <Words>739</Words>
  <Application>Microsoft Office PowerPoint</Application>
  <PresentationFormat>Brugerdefineret</PresentationFormat>
  <Paragraphs>74</Paragraphs>
  <Slides>14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7" baseType="lpstr">
      <vt:lpstr>Arial</vt:lpstr>
      <vt:lpstr>Century Gothic</vt:lpstr>
      <vt:lpstr>Præsentation med verden 16x9</vt:lpstr>
      <vt:lpstr>HAndelsteorier</vt:lpstr>
      <vt:lpstr>Dagens program</vt:lpstr>
      <vt:lpstr>Repetition</vt:lpstr>
      <vt:lpstr>Landepræsentation for en anden gruppe</vt:lpstr>
      <vt:lpstr>Følgende teorier i dag</vt:lpstr>
      <vt:lpstr>Merkantilisme</vt:lpstr>
      <vt:lpstr>Absolutte fordele</vt:lpstr>
      <vt:lpstr>Komparative fordele</vt:lpstr>
      <vt:lpstr>Samlet om  de ”gamle” teorier</vt:lpstr>
      <vt:lpstr>Faktorudrustningsteorien</vt:lpstr>
      <vt:lpstr>Faktorudrustningsteorien</vt:lpstr>
      <vt:lpstr>Kritik af teorierne</vt:lpstr>
      <vt:lpstr>Linders efterspørgselsteori</vt:lpstr>
      <vt:lpstr>Lad os teste teorien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Titellayout</dc:title>
  <dc:creator>Lennart Keller</dc:creator>
  <cp:lastModifiedBy>Lennart Keller</cp:lastModifiedBy>
  <cp:revision>2</cp:revision>
  <dcterms:created xsi:type="dcterms:W3CDTF">2023-03-23T07:22:44Z</dcterms:created>
  <dcterms:modified xsi:type="dcterms:W3CDTF">2024-03-05T12:00:26Z</dcterms:modified>
</cp:coreProperties>
</file>