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9" r:id="rId3"/>
    <p:sldId id="264" r:id="rId4"/>
    <p:sldId id="265" r:id="rId5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17-01-2024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17-01-2024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17-01-2024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17-01-2024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17-01-2024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17-01-2024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17-01-2024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17-01-2024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17-01-2024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17-01-2024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17-01-2024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17-01-2024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17-01-2024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Notat om manglen på arbejdskraft i sundhedsvæsnet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Hvordan skriver man et notat </a:t>
            </a:r>
            <a:r>
              <a:rPr lang="da-DK"/>
              <a:t>i IØ?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093680-2E22-4048-B3C5-B1E73F542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Intro til notat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D29FD0-FE37-4A6E-BC78-FD8A67CAB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Jeres næste skriftlige aflevering er d. 4 februar</a:t>
            </a:r>
          </a:p>
          <a:p>
            <a:r>
              <a:rPr lang="da-DK" dirty="0"/>
              <a:t>Her skal i skrive et notat – Det er en gruppeaflevering (I skal arbejde sammen 2 og 2) – Man må også skrive det selv.</a:t>
            </a:r>
          </a:p>
          <a:p>
            <a:r>
              <a:rPr lang="da-DK" dirty="0"/>
              <a:t>I får primært feedback på om i har den rette struktur og i følger skabelonen ”Burgeren”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  <a:p>
            <a:r>
              <a:rPr lang="da-DK" dirty="0"/>
              <a:t>Brug dette </a:t>
            </a:r>
            <a:r>
              <a:rPr lang="da-DK" dirty="0" err="1"/>
              <a:t>Powerpoint</a:t>
            </a:r>
            <a:r>
              <a:rPr lang="da-DK" dirty="0"/>
              <a:t> til at hjælpe jer</a:t>
            </a:r>
          </a:p>
        </p:txBody>
      </p:sp>
    </p:spTree>
    <p:extLst>
      <p:ext uri="{BB962C8B-B14F-4D97-AF65-F5344CB8AC3E}">
        <p14:creationId xmlns:p14="http://schemas.microsoft.com/office/powerpoint/2010/main" val="290280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notatopgave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17614" y="1828800"/>
            <a:ext cx="4660774" cy="4343400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Opbygning</a:t>
            </a:r>
          </a:p>
          <a:p>
            <a:r>
              <a:rPr lang="da-DK" dirty="0" err="1"/>
              <a:t>Tre-trins-raket</a:t>
            </a:r>
            <a:r>
              <a:rPr lang="da-DK" dirty="0"/>
              <a:t> - Burgermetoden</a:t>
            </a:r>
          </a:p>
          <a:p>
            <a:r>
              <a:rPr lang="da-DK" dirty="0"/>
              <a:t>Den øverste bolle – her er der typisk en kort redegørelse eller præsentation af emnet (Ca. 50 ord)</a:t>
            </a:r>
          </a:p>
          <a:p>
            <a:r>
              <a:rPr lang="da-DK" dirty="0"/>
              <a:t>Bøffen – Analysen her man udfylder de økonomiske ræsonnementer (Ca. 400-500 ord)</a:t>
            </a:r>
          </a:p>
          <a:p>
            <a:r>
              <a:rPr lang="da-DK" dirty="0"/>
              <a:t>Den nederste bolle – den anbefaling man vælger eller den konklusion man når            (ca.100 ord)</a:t>
            </a:r>
          </a:p>
          <a:p>
            <a:endParaRPr lang="da-DK" dirty="0"/>
          </a:p>
        </p:txBody>
      </p:sp>
      <p:pic>
        <p:nvPicPr>
          <p:cNvPr id="2052" name="Picture 4" descr="Louis Burger | Originale burgers | Copenhagen - Wolt - Vi leverer byens  bedste takeaw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065" y="2944350"/>
            <a:ext cx="5738400" cy="322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Højrepil 5"/>
          <p:cNvSpPr/>
          <p:nvPr/>
        </p:nvSpPr>
        <p:spPr>
          <a:xfrm>
            <a:off x="5768760" y="3220096"/>
            <a:ext cx="1606380" cy="580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Højrepil 8"/>
          <p:cNvSpPr/>
          <p:nvPr/>
        </p:nvSpPr>
        <p:spPr>
          <a:xfrm>
            <a:off x="5651950" y="4335533"/>
            <a:ext cx="1723190" cy="580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Højrepil 9"/>
          <p:cNvSpPr/>
          <p:nvPr/>
        </p:nvSpPr>
        <p:spPr>
          <a:xfrm>
            <a:off x="5651950" y="5241265"/>
            <a:ext cx="1725689" cy="580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352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1AAAEF-D62D-4568-B2AC-DCCF94471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Notatgenren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25122A-402D-40FD-8794-F6575BA4C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Formalia:</a:t>
            </a:r>
          </a:p>
          <a:p>
            <a:pPr lvl="1"/>
            <a:r>
              <a:rPr lang="da-DK" dirty="0"/>
              <a:t>Kort og præcis overskrift. Start gerne med at skrive: ”Notat vedrørende” og så hvad det vedrører.</a:t>
            </a:r>
          </a:p>
          <a:p>
            <a:pPr lvl="1"/>
            <a:r>
              <a:rPr lang="da-DK" dirty="0"/>
              <a:t>Under overskriften skriver hvem det er udarbejdet af. Her skal i påtage jer rollen som embedsmand/kvinde eller rådgiver. I må gerne finde på et navn, men i kan også bruge jeres eget.</a:t>
            </a:r>
          </a:p>
          <a:p>
            <a:pPr lvl="1"/>
            <a:r>
              <a:rPr lang="da-DK" dirty="0"/>
              <a:t>Der er INGEN metatekst i et notat. Kun korte og præcise formuleringer. Vi skal forestille os ministeren har meget travlt og hurtigt skal kunne sætte sig ind i sagen.</a:t>
            </a:r>
          </a:p>
          <a:p>
            <a:pPr lvl="1"/>
            <a:r>
              <a:rPr lang="da-DK" dirty="0"/>
              <a:t>Notater er OBJEKTIVE. Ingen brug af vendinger som: ”Jeg synes”. I skal forestille at være eksperter så det er jeres objektive viden der taler.</a:t>
            </a:r>
          </a:p>
          <a:p>
            <a:pPr lvl="1"/>
            <a:r>
              <a:rPr lang="da-DK" dirty="0"/>
              <a:t>Notater til eksamen har ofte omgang af max 600 ord. I bør ikke skrive under 500 ord.</a:t>
            </a:r>
          </a:p>
        </p:txBody>
      </p:sp>
    </p:spTree>
    <p:extLst>
      <p:ext uri="{BB962C8B-B14F-4D97-AF65-F5344CB8AC3E}">
        <p14:creationId xmlns:p14="http://schemas.microsoft.com/office/powerpoint/2010/main" val="148659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6</TotalTime>
  <Words>284</Words>
  <Application>Microsoft Office PowerPoint</Application>
  <PresentationFormat>Brugerdefineret</PresentationFormat>
  <Paragraphs>21</Paragraphs>
  <Slides>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7" baseType="lpstr">
      <vt:lpstr>Arial</vt:lpstr>
      <vt:lpstr>Century Gothic</vt:lpstr>
      <vt:lpstr>Præsentation med verden 16x9</vt:lpstr>
      <vt:lpstr>Notat om manglen på arbejdskraft i sundhedsvæsnet</vt:lpstr>
      <vt:lpstr>Intro til notat</vt:lpstr>
      <vt:lpstr>notatopgave</vt:lpstr>
      <vt:lpstr>Notatgenren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Notat om manglen på arbejdskraft i sundhedsvæsnet</dc:title>
  <dc:creator>Lennart Keller</dc:creator>
  <cp:lastModifiedBy>Lennart Keller</cp:lastModifiedBy>
  <cp:revision>2</cp:revision>
  <dcterms:created xsi:type="dcterms:W3CDTF">2024-01-17T05:21:45Z</dcterms:created>
  <dcterms:modified xsi:type="dcterms:W3CDTF">2024-01-17T05:28:30Z</dcterms:modified>
</cp:coreProperties>
</file>