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72" r:id="rId4"/>
    <p:sldId id="259" r:id="rId5"/>
    <p:sldId id="260" r:id="rId6"/>
    <p:sldId id="261" r:id="rId7"/>
    <p:sldId id="262" r:id="rId8"/>
    <p:sldId id="269" r:id="rId9"/>
    <p:sldId id="267" r:id="rId10"/>
    <p:sldId id="268" r:id="rId11"/>
    <p:sldId id="270" r:id="rId12"/>
    <p:sldId id="271" r:id="rId13"/>
    <p:sldId id="263" r:id="rId14"/>
    <p:sldId id="264" r:id="rId15"/>
    <p:sldId id="265" r:id="rId16"/>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9E5E02-F642-4E50-BC64-9CE61C5E15EE}" v="7" dt="2023-08-17T11:38:19.70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Keller" userId="f5b96269-a306-4382-93d9-827cd03ffe50" providerId="ADAL" clId="{E59E5E02-F642-4E50-BC64-9CE61C5E15EE}"/>
    <pc:docChg chg="custSel addSld delSld modSld sldOrd">
      <pc:chgData name="Lennart Keller" userId="f5b96269-a306-4382-93d9-827cd03ffe50" providerId="ADAL" clId="{E59E5E02-F642-4E50-BC64-9CE61C5E15EE}" dt="2023-08-17T12:15:03.329" v="1370" actId="5793"/>
      <pc:docMkLst>
        <pc:docMk/>
      </pc:docMkLst>
      <pc:sldChg chg="modSp mod">
        <pc:chgData name="Lennart Keller" userId="f5b96269-a306-4382-93d9-827cd03ffe50" providerId="ADAL" clId="{E59E5E02-F642-4E50-BC64-9CE61C5E15EE}" dt="2023-08-17T08:18:54.761" v="56" actId="20577"/>
        <pc:sldMkLst>
          <pc:docMk/>
          <pc:sldMk cId="4025013544" sldId="256"/>
        </pc:sldMkLst>
        <pc:spChg chg="mod">
          <ac:chgData name="Lennart Keller" userId="f5b96269-a306-4382-93d9-827cd03ffe50" providerId="ADAL" clId="{E59E5E02-F642-4E50-BC64-9CE61C5E15EE}" dt="2023-08-17T08:18:38.375" v="27" actId="20577"/>
          <ac:spMkLst>
            <pc:docMk/>
            <pc:sldMk cId="4025013544" sldId="256"/>
            <ac:spMk id="2" creationId="{00000000-0000-0000-0000-000000000000}"/>
          </ac:spMkLst>
        </pc:spChg>
        <pc:spChg chg="mod">
          <ac:chgData name="Lennart Keller" userId="f5b96269-a306-4382-93d9-827cd03ffe50" providerId="ADAL" clId="{E59E5E02-F642-4E50-BC64-9CE61C5E15EE}" dt="2023-08-17T08:18:54.761" v="56" actId="20577"/>
          <ac:spMkLst>
            <pc:docMk/>
            <pc:sldMk cId="4025013544" sldId="256"/>
            <ac:spMk id="3" creationId="{00000000-0000-0000-0000-000000000000}"/>
          </ac:spMkLst>
        </pc:spChg>
      </pc:sldChg>
      <pc:sldChg chg="modSp mod">
        <pc:chgData name="Lennart Keller" userId="f5b96269-a306-4382-93d9-827cd03ffe50" providerId="ADAL" clId="{E59E5E02-F642-4E50-BC64-9CE61C5E15EE}" dt="2023-08-17T11:49:49.756" v="1256" actId="20577"/>
        <pc:sldMkLst>
          <pc:docMk/>
          <pc:sldMk cId="2240957078" sldId="257"/>
        </pc:sldMkLst>
        <pc:spChg chg="mod">
          <ac:chgData name="Lennart Keller" userId="f5b96269-a306-4382-93d9-827cd03ffe50" providerId="ADAL" clId="{E59E5E02-F642-4E50-BC64-9CE61C5E15EE}" dt="2023-08-17T11:49:49.756" v="1256" actId="20577"/>
          <ac:spMkLst>
            <pc:docMk/>
            <pc:sldMk cId="2240957078" sldId="257"/>
            <ac:spMk id="3" creationId="{AFC7F757-A343-402E-ADD0-751E059C9794}"/>
          </ac:spMkLst>
        </pc:spChg>
      </pc:sldChg>
      <pc:sldChg chg="del">
        <pc:chgData name="Lennart Keller" userId="f5b96269-a306-4382-93d9-827cd03ffe50" providerId="ADAL" clId="{E59E5E02-F642-4E50-BC64-9CE61C5E15EE}" dt="2023-08-17T11:47:52.406" v="1209" actId="47"/>
        <pc:sldMkLst>
          <pc:docMk/>
          <pc:sldMk cId="3951692769" sldId="258"/>
        </pc:sldMkLst>
      </pc:sldChg>
      <pc:sldChg chg="modSp mod ord">
        <pc:chgData name="Lennart Keller" userId="f5b96269-a306-4382-93d9-827cd03ffe50" providerId="ADAL" clId="{E59E5E02-F642-4E50-BC64-9CE61C5E15EE}" dt="2023-08-17T11:21:13.695" v="380" actId="20577"/>
        <pc:sldMkLst>
          <pc:docMk/>
          <pc:sldMk cId="1626429062" sldId="259"/>
        </pc:sldMkLst>
        <pc:spChg chg="mod">
          <ac:chgData name="Lennart Keller" userId="f5b96269-a306-4382-93d9-827cd03ffe50" providerId="ADAL" clId="{E59E5E02-F642-4E50-BC64-9CE61C5E15EE}" dt="2023-08-17T11:21:13.695" v="380" actId="20577"/>
          <ac:spMkLst>
            <pc:docMk/>
            <pc:sldMk cId="1626429062" sldId="259"/>
            <ac:spMk id="4" creationId="{A35FE70E-7199-476F-9003-24A45F884721}"/>
          </ac:spMkLst>
        </pc:spChg>
      </pc:sldChg>
      <pc:sldChg chg="modSp mod">
        <pc:chgData name="Lennart Keller" userId="f5b96269-a306-4382-93d9-827cd03ffe50" providerId="ADAL" clId="{E59E5E02-F642-4E50-BC64-9CE61C5E15EE}" dt="2023-08-17T11:21:54.297" v="393" actId="20577"/>
        <pc:sldMkLst>
          <pc:docMk/>
          <pc:sldMk cId="4208230183" sldId="262"/>
        </pc:sldMkLst>
        <pc:spChg chg="mod">
          <ac:chgData name="Lennart Keller" userId="f5b96269-a306-4382-93d9-827cd03ffe50" providerId="ADAL" clId="{E59E5E02-F642-4E50-BC64-9CE61C5E15EE}" dt="2023-08-17T11:21:54.297" v="393" actId="20577"/>
          <ac:spMkLst>
            <pc:docMk/>
            <pc:sldMk cId="4208230183" sldId="262"/>
            <ac:spMk id="2" creationId="{5E8D8AC6-F88E-472F-8256-431A594BA3F2}"/>
          </ac:spMkLst>
        </pc:spChg>
      </pc:sldChg>
      <pc:sldChg chg="modSp mod">
        <pc:chgData name="Lennart Keller" userId="f5b96269-a306-4382-93d9-827cd03ffe50" providerId="ADAL" clId="{E59E5E02-F642-4E50-BC64-9CE61C5E15EE}" dt="2023-08-17T12:15:03.329" v="1370" actId="5793"/>
        <pc:sldMkLst>
          <pc:docMk/>
          <pc:sldMk cId="354883218" sldId="265"/>
        </pc:sldMkLst>
        <pc:spChg chg="mod">
          <ac:chgData name="Lennart Keller" userId="f5b96269-a306-4382-93d9-827cd03ffe50" providerId="ADAL" clId="{E59E5E02-F642-4E50-BC64-9CE61C5E15EE}" dt="2023-08-17T12:15:03.329" v="1370" actId="5793"/>
          <ac:spMkLst>
            <pc:docMk/>
            <pc:sldMk cId="354883218" sldId="265"/>
            <ac:spMk id="3" creationId="{8919DAF2-A666-4B06-A397-AEFA3C310952}"/>
          </ac:spMkLst>
        </pc:spChg>
      </pc:sldChg>
      <pc:sldChg chg="addSp delSp modSp new del mod modClrScheme chgLayout">
        <pc:chgData name="Lennart Keller" userId="f5b96269-a306-4382-93d9-827cd03ffe50" providerId="ADAL" clId="{E59E5E02-F642-4E50-BC64-9CE61C5E15EE}" dt="2023-08-17T11:47:54.863" v="1210" actId="47"/>
        <pc:sldMkLst>
          <pc:docMk/>
          <pc:sldMk cId="380326624" sldId="266"/>
        </pc:sldMkLst>
        <pc:spChg chg="del mod ord">
          <ac:chgData name="Lennart Keller" userId="f5b96269-a306-4382-93d9-827cd03ffe50" providerId="ADAL" clId="{E59E5E02-F642-4E50-BC64-9CE61C5E15EE}" dt="2023-08-17T08:19:46.839" v="58" actId="700"/>
          <ac:spMkLst>
            <pc:docMk/>
            <pc:sldMk cId="380326624" sldId="266"/>
            <ac:spMk id="2" creationId="{710AAA9F-61B9-467D-8953-DD5E84ED0413}"/>
          </ac:spMkLst>
        </pc:spChg>
        <pc:spChg chg="add mod ord">
          <ac:chgData name="Lennart Keller" userId="f5b96269-a306-4382-93d9-827cd03ffe50" providerId="ADAL" clId="{E59E5E02-F642-4E50-BC64-9CE61C5E15EE}" dt="2023-08-17T08:19:57.487" v="96" actId="20577"/>
          <ac:spMkLst>
            <pc:docMk/>
            <pc:sldMk cId="380326624" sldId="266"/>
            <ac:spMk id="3" creationId="{1AA77A96-26B3-4633-B962-39FDCED8EF2A}"/>
          </ac:spMkLst>
        </pc:spChg>
        <pc:spChg chg="add del mod ord">
          <ac:chgData name="Lennart Keller" userId="f5b96269-a306-4382-93d9-827cd03ffe50" providerId="ADAL" clId="{E59E5E02-F642-4E50-BC64-9CE61C5E15EE}" dt="2023-08-17T08:20:37.164" v="97" actId="931"/>
          <ac:spMkLst>
            <pc:docMk/>
            <pc:sldMk cId="380326624" sldId="266"/>
            <ac:spMk id="4" creationId="{296A8057-6D68-4274-97B8-FF31B5439C04}"/>
          </ac:spMkLst>
        </pc:spChg>
        <pc:spChg chg="add mod">
          <ac:chgData name="Lennart Keller" userId="f5b96269-a306-4382-93d9-827cd03ffe50" providerId="ADAL" clId="{E59E5E02-F642-4E50-BC64-9CE61C5E15EE}" dt="2023-08-17T08:23:08.831" v="292" actId="1076"/>
          <ac:spMkLst>
            <pc:docMk/>
            <pc:sldMk cId="380326624" sldId="266"/>
            <ac:spMk id="7" creationId="{827F7AD6-A9C0-44CF-9712-0A4AF72B14C8}"/>
          </ac:spMkLst>
        </pc:spChg>
        <pc:picChg chg="add mod">
          <ac:chgData name="Lennart Keller" userId="f5b96269-a306-4382-93d9-827cd03ffe50" providerId="ADAL" clId="{E59E5E02-F642-4E50-BC64-9CE61C5E15EE}" dt="2023-08-17T08:20:45.023" v="101" actId="14100"/>
          <ac:picMkLst>
            <pc:docMk/>
            <pc:sldMk cId="380326624" sldId="266"/>
            <ac:picMk id="6" creationId="{8995F594-0286-4C84-91CB-D6A672CB24DC}"/>
          </ac:picMkLst>
        </pc:picChg>
      </pc:sldChg>
      <pc:sldChg chg="new del">
        <pc:chgData name="Lennart Keller" userId="f5b96269-a306-4382-93d9-827cd03ffe50" providerId="ADAL" clId="{E59E5E02-F642-4E50-BC64-9CE61C5E15EE}" dt="2023-08-17T11:20:43.753" v="297" actId="2696"/>
        <pc:sldMkLst>
          <pc:docMk/>
          <pc:sldMk cId="1590171692" sldId="267"/>
        </pc:sldMkLst>
      </pc:sldChg>
      <pc:sldChg chg="addSp modSp new mod">
        <pc:chgData name="Lennart Keller" userId="f5b96269-a306-4382-93d9-827cd03ffe50" providerId="ADAL" clId="{E59E5E02-F642-4E50-BC64-9CE61C5E15EE}" dt="2023-08-17T11:27:59.288" v="494" actId="1076"/>
        <pc:sldMkLst>
          <pc:docMk/>
          <pc:sldMk cId="3702395528" sldId="267"/>
        </pc:sldMkLst>
        <pc:spChg chg="mod">
          <ac:chgData name="Lennart Keller" userId="f5b96269-a306-4382-93d9-827cd03ffe50" providerId="ADAL" clId="{E59E5E02-F642-4E50-BC64-9CE61C5E15EE}" dt="2023-08-17T11:26:41.293" v="413" actId="20577"/>
          <ac:spMkLst>
            <pc:docMk/>
            <pc:sldMk cId="3702395528" sldId="267"/>
            <ac:spMk id="2" creationId="{6813632D-4697-4420-A858-49848BACE232}"/>
          </ac:spMkLst>
        </pc:spChg>
        <pc:spChg chg="mod">
          <ac:chgData name="Lennart Keller" userId="f5b96269-a306-4382-93d9-827cd03ffe50" providerId="ADAL" clId="{E59E5E02-F642-4E50-BC64-9CE61C5E15EE}" dt="2023-08-17T11:27:02.592" v="485" actId="20577"/>
          <ac:spMkLst>
            <pc:docMk/>
            <pc:sldMk cId="3702395528" sldId="267"/>
            <ac:spMk id="3" creationId="{6EA9029D-D5ED-4DA1-9596-0D2D4DF8056F}"/>
          </ac:spMkLst>
        </pc:spChg>
        <pc:picChg chg="add mod">
          <ac:chgData name="Lennart Keller" userId="f5b96269-a306-4382-93d9-827cd03ffe50" providerId="ADAL" clId="{E59E5E02-F642-4E50-BC64-9CE61C5E15EE}" dt="2023-08-17T11:27:59.288" v="494" actId="1076"/>
          <ac:picMkLst>
            <pc:docMk/>
            <pc:sldMk cId="3702395528" sldId="267"/>
            <ac:picMk id="5" creationId="{6960D6F7-B78D-4ABF-80B5-0640B9D12846}"/>
          </ac:picMkLst>
        </pc:picChg>
        <pc:picChg chg="add mod">
          <ac:chgData name="Lennart Keller" userId="f5b96269-a306-4382-93d9-827cd03ffe50" providerId="ADAL" clId="{E59E5E02-F642-4E50-BC64-9CE61C5E15EE}" dt="2023-08-17T11:27:57.634" v="493" actId="962"/>
          <ac:picMkLst>
            <pc:docMk/>
            <pc:sldMk cId="3702395528" sldId="267"/>
            <ac:picMk id="7" creationId="{E4A5E774-BF08-41E5-A54B-32DEAAD223E6}"/>
          </ac:picMkLst>
        </pc:picChg>
      </pc:sldChg>
      <pc:sldChg chg="addSp delSp modSp new mod modClrScheme chgLayout">
        <pc:chgData name="Lennart Keller" userId="f5b96269-a306-4382-93d9-827cd03ffe50" providerId="ADAL" clId="{E59E5E02-F642-4E50-BC64-9CE61C5E15EE}" dt="2023-08-17T11:33:09.053" v="1080" actId="122"/>
        <pc:sldMkLst>
          <pc:docMk/>
          <pc:sldMk cId="908815307" sldId="268"/>
        </pc:sldMkLst>
        <pc:spChg chg="mod ord">
          <ac:chgData name="Lennart Keller" userId="f5b96269-a306-4382-93d9-827cd03ffe50" providerId="ADAL" clId="{E59E5E02-F642-4E50-BC64-9CE61C5E15EE}" dt="2023-08-17T11:33:09.053" v="1080" actId="122"/>
          <ac:spMkLst>
            <pc:docMk/>
            <pc:sldMk cId="908815307" sldId="268"/>
            <ac:spMk id="2" creationId="{77159C23-A84B-413F-90D4-D47C8AFE2BCC}"/>
          </ac:spMkLst>
        </pc:spChg>
        <pc:spChg chg="mod ord">
          <ac:chgData name="Lennart Keller" userId="f5b96269-a306-4382-93d9-827cd03ffe50" providerId="ADAL" clId="{E59E5E02-F642-4E50-BC64-9CE61C5E15EE}" dt="2023-08-17T11:32:47.132" v="1077" actId="26606"/>
          <ac:spMkLst>
            <pc:docMk/>
            <pc:sldMk cId="908815307" sldId="268"/>
            <ac:spMk id="3" creationId="{9E419CD8-E130-4AC0-92E8-30E2E1D7D8AB}"/>
          </ac:spMkLst>
        </pc:spChg>
        <pc:spChg chg="add del mod ord">
          <ac:chgData name="Lennart Keller" userId="f5b96269-a306-4382-93d9-827cd03ffe50" providerId="ADAL" clId="{E59E5E02-F642-4E50-BC64-9CE61C5E15EE}" dt="2023-08-17T11:32:47.132" v="1077" actId="26606"/>
          <ac:spMkLst>
            <pc:docMk/>
            <pc:sldMk cId="908815307" sldId="268"/>
            <ac:spMk id="6" creationId="{BE6CEC21-722C-4071-9C0A-144F4DBD89F8}"/>
          </ac:spMkLst>
        </pc:spChg>
        <pc:picChg chg="add mod">
          <ac:chgData name="Lennart Keller" userId="f5b96269-a306-4382-93d9-827cd03ffe50" providerId="ADAL" clId="{E59E5E02-F642-4E50-BC64-9CE61C5E15EE}" dt="2023-08-17T11:32:54.735" v="1079" actId="14100"/>
          <ac:picMkLst>
            <pc:docMk/>
            <pc:sldMk cId="908815307" sldId="268"/>
            <ac:picMk id="5" creationId="{0E5B63B2-FB76-4F9F-B3E1-5EBAD4D04DF3}"/>
          </ac:picMkLst>
        </pc:picChg>
      </pc:sldChg>
      <pc:sldChg chg="modSp new mod">
        <pc:chgData name="Lennart Keller" userId="f5b96269-a306-4382-93d9-827cd03ffe50" providerId="ADAL" clId="{E59E5E02-F642-4E50-BC64-9CE61C5E15EE}" dt="2023-08-17T11:30:32.012" v="927" actId="20577"/>
        <pc:sldMkLst>
          <pc:docMk/>
          <pc:sldMk cId="2998118346" sldId="269"/>
        </pc:sldMkLst>
        <pc:spChg chg="mod">
          <ac:chgData name="Lennart Keller" userId="f5b96269-a306-4382-93d9-827cd03ffe50" providerId="ADAL" clId="{E59E5E02-F642-4E50-BC64-9CE61C5E15EE}" dt="2023-08-17T11:29:29.941" v="626" actId="20577"/>
          <ac:spMkLst>
            <pc:docMk/>
            <pc:sldMk cId="2998118346" sldId="269"/>
            <ac:spMk id="2" creationId="{7D3BBF7F-B219-481C-9630-5CB3B28ED931}"/>
          </ac:spMkLst>
        </pc:spChg>
        <pc:spChg chg="mod">
          <ac:chgData name="Lennart Keller" userId="f5b96269-a306-4382-93d9-827cd03ffe50" providerId="ADAL" clId="{E59E5E02-F642-4E50-BC64-9CE61C5E15EE}" dt="2023-08-17T11:30:32.012" v="927" actId="20577"/>
          <ac:spMkLst>
            <pc:docMk/>
            <pc:sldMk cId="2998118346" sldId="269"/>
            <ac:spMk id="3" creationId="{22581407-001B-471B-BBB4-05CDEE7E8925}"/>
          </ac:spMkLst>
        </pc:spChg>
      </pc:sldChg>
      <pc:sldChg chg="addSp delSp modSp new mod modClrScheme chgLayout">
        <pc:chgData name="Lennart Keller" userId="f5b96269-a306-4382-93d9-827cd03ffe50" providerId="ADAL" clId="{E59E5E02-F642-4E50-BC64-9CE61C5E15EE}" dt="2023-08-17T11:35:46.848" v="1104" actId="962"/>
        <pc:sldMkLst>
          <pc:docMk/>
          <pc:sldMk cId="3440252833" sldId="270"/>
        </pc:sldMkLst>
        <pc:spChg chg="mod ord">
          <ac:chgData name="Lennart Keller" userId="f5b96269-a306-4382-93d9-827cd03ffe50" providerId="ADAL" clId="{E59E5E02-F642-4E50-BC64-9CE61C5E15EE}" dt="2023-08-17T11:34:00.222" v="1096" actId="700"/>
          <ac:spMkLst>
            <pc:docMk/>
            <pc:sldMk cId="3440252833" sldId="270"/>
            <ac:spMk id="2" creationId="{725D528D-022A-42C8-AFD7-20FA5A779DD9}"/>
          </ac:spMkLst>
        </pc:spChg>
        <pc:spChg chg="del mod ord">
          <ac:chgData name="Lennart Keller" userId="f5b96269-a306-4382-93d9-827cd03ffe50" providerId="ADAL" clId="{E59E5E02-F642-4E50-BC64-9CE61C5E15EE}" dt="2023-08-17T11:34:00.222" v="1096" actId="700"/>
          <ac:spMkLst>
            <pc:docMk/>
            <pc:sldMk cId="3440252833" sldId="270"/>
            <ac:spMk id="3" creationId="{E0BB385A-8DC8-411D-B732-0A3E5A459C41}"/>
          </ac:spMkLst>
        </pc:spChg>
        <pc:spChg chg="del">
          <ac:chgData name="Lennart Keller" userId="f5b96269-a306-4382-93d9-827cd03ffe50" providerId="ADAL" clId="{E59E5E02-F642-4E50-BC64-9CE61C5E15EE}" dt="2023-08-17T11:34:00.222" v="1096" actId="700"/>
          <ac:spMkLst>
            <pc:docMk/>
            <pc:sldMk cId="3440252833" sldId="270"/>
            <ac:spMk id="4" creationId="{236442F0-DBDC-4D77-A759-00C6C9BDA557}"/>
          </ac:spMkLst>
        </pc:spChg>
        <pc:spChg chg="add mod ord">
          <ac:chgData name="Lennart Keller" userId="f5b96269-a306-4382-93d9-827cd03ffe50" providerId="ADAL" clId="{E59E5E02-F642-4E50-BC64-9CE61C5E15EE}" dt="2023-08-17T11:34:45.435" v="1100" actId="20577"/>
          <ac:spMkLst>
            <pc:docMk/>
            <pc:sldMk cId="3440252833" sldId="270"/>
            <ac:spMk id="5" creationId="{1F8CB607-8404-43AA-84F2-BAD50C75943D}"/>
          </ac:spMkLst>
        </pc:spChg>
        <pc:picChg chg="add mod">
          <ac:chgData name="Lennart Keller" userId="f5b96269-a306-4382-93d9-827cd03ffe50" providerId="ADAL" clId="{E59E5E02-F642-4E50-BC64-9CE61C5E15EE}" dt="2023-08-17T11:35:46.848" v="1104" actId="962"/>
          <ac:picMkLst>
            <pc:docMk/>
            <pc:sldMk cId="3440252833" sldId="270"/>
            <ac:picMk id="7" creationId="{BC7EAC96-0570-4A6E-A183-6617CB4779F5}"/>
          </ac:picMkLst>
        </pc:picChg>
      </pc:sldChg>
      <pc:sldChg chg="addSp delSp modSp new mod modClrScheme chgLayout">
        <pc:chgData name="Lennart Keller" userId="f5b96269-a306-4382-93d9-827cd03ffe50" providerId="ADAL" clId="{E59E5E02-F642-4E50-BC64-9CE61C5E15EE}" dt="2023-08-17T11:38:33.936" v="1198" actId="1076"/>
        <pc:sldMkLst>
          <pc:docMk/>
          <pc:sldMk cId="1121001396" sldId="271"/>
        </pc:sldMkLst>
        <pc:spChg chg="mod ord">
          <ac:chgData name="Lennart Keller" userId="f5b96269-a306-4382-93d9-827cd03ffe50" providerId="ADAL" clId="{E59E5E02-F642-4E50-BC64-9CE61C5E15EE}" dt="2023-08-17T11:38:28.929" v="1197" actId="122"/>
          <ac:spMkLst>
            <pc:docMk/>
            <pc:sldMk cId="1121001396" sldId="271"/>
            <ac:spMk id="2" creationId="{4C8DF859-F138-438C-9652-26D876A1745F}"/>
          </ac:spMkLst>
        </pc:spChg>
        <pc:spChg chg="mod ord">
          <ac:chgData name="Lennart Keller" userId="f5b96269-a306-4382-93d9-827cd03ffe50" providerId="ADAL" clId="{E59E5E02-F642-4E50-BC64-9CE61C5E15EE}" dt="2023-08-17T11:38:24.305" v="1194" actId="26606"/>
          <ac:spMkLst>
            <pc:docMk/>
            <pc:sldMk cId="1121001396" sldId="271"/>
            <ac:spMk id="3" creationId="{04F27059-290E-4622-A372-F7223BE850E1}"/>
          </ac:spMkLst>
        </pc:spChg>
        <pc:spChg chg="add del mod ord">
          <ac:chgData name="Lennart Keller" userId="f5b96269-a306-4382-93d9-827cd03ffe50" providerId="ADAL" clId="{E59E5E02-F642-4E50-BC64-9CE61C5E15EE}" dt="2023-08-17T11:38:19.709" v="1192" actId="931"/>
          <ac:spMkLst>
            <pc:docMk/>
            <pc:sldMk cId="1121001396" sldId="271"/>
            <ac:spMk id="4" creationId="{BCDB4080-3DD1-4715-BD13-7671FD734081}"/>
          </ac:spMkLst>
        </pc:spChg>
        <pc:picChg chg="add mod">
          <ac:chgData name="Lennart Keller" userId="f5b96269-a306-4382-93d9-827cd03ffe50" providerId="ADAL" clId="{E59E5E02-F642-4E50-BC64-9CE61C5E15EE}" dt="2023-08-17T11:38:33.936" v="1198" actId="1076"/>
          <ac:picMkLst>
            <pc:docMk/>
            <pc:sldMk cId="1121001396" sldId="271"/>
            <ac:picMk id="6" creationId="{7ECD802B-BA74-41D0-8A15-7CA151C1DBE6}"/>
          </ac:picMkLst>
        </pc:picChg>
      </pc:sldChg>
      <pc:sldChg chg="modSp new mod">
        <pc:chgData name="Lennart Keller" userId="f5b96269-a306-4382-93d9-827cd03ffe50" providerId="ADAL" clId="{E59E5E02-F642-4E50-BC64-9CE61C5E15EE}" dt="2023-08-17T11:50:42.173" v="1333" actId="20577"/>
        <pc:sldMkLst>
          <pc:docMk/>
          <pc:sldMk cId="1621929115" sldId="272"/>
        </pc:sldMkLst>
        <pc:spChg chg="mod">
          <ac:chgData name="Lennart Keller" userId="f5b96269-a306-4382-93d9-827cd03ffe50" providerId="ADAL" clId="{E59E5E02-F642-4E50-BC64-9CE61C5E15EE}" dt="2023-08-17T11:50:42.173" v="1333" actId="20577"/>
          <ac:spMkLst>
            <pc:docMk/>
            <pc:sldMk cId="1621929115" sldId="272"/>
            <ac:spMk id="2" creationId="{315A88CB-49B7-4625-BA2C-44577960C43F}"/>
          </ac:spMkLst>
        </pc:spChg>
        <pc:spChg chg="mod">
          <ac:chgData name="Lennart Keller" userId="f5b96269-a306-4382-93d9-827cd03ffe50" providerId="ADAL" clId="{E59E5E02-F642-4E50-BC64-9CE61C5E15EE}" dt="2023-08-17T11:50:37.222" v="1323" actId="5793"/>
          <ac:spMkLst>
            <pc:docMk/>
            <pc:sldMk cId="1621929115" sldId="272"/>
            <ac:spMk id="3" creationId="{37A0C2EA-0DB5-4B9D-AAE1-87E3825C32D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17-08-2023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17-08-2023</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17-08-2023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17-08-2023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17-08-2023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17-08-2023</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17-08-2023</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17-08-2023</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17-08-2023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17-08-2023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17-08-2023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17-08-2023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17-08-2023</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Fattigdom og Ulighed</a:t>
            </a:r>
          </a:p>
        </p:txBody>
      </p:sp>
      <p:sp>
        <p:nvSpPr>
          <p:cNvPr id="3" name="Undertitel 2"/>
          <p:cNvSpPr>
            <a:spLocks noGrp="1"/>
          </p:cNvSpPr>
          <p:nvPr>
            <p:ph type="subTitle" idx="1"/>
          </p:nvPr>
        </p:nvSpPr>
        <p:spPr/>
        <p:txBody>
          <a:bodyPr rtlCol="0"/>
          <a:lstStyle/>
          <a:p>
            <a:pPr rtl="0"/>
            <a:r>
              <a:rPr lang="da-DK" dirty="0"/>
              <a:t>Velfærdsmodeller &amp; Fattigdom/ulighed</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ED627C-3825-466F-A9B1-235406AAEC8E}"/>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AFC7F757-A343-402E-ADD0-751E059C9794}"/>
              </a:ext>
            </a:extLst>
          </p:cNvPr>
          <p:cNvSpPr>
            <a:spLocks noGrp="1"/>
          </p:cNvSpPr>
          <p:nvPr>
            <p:ph idx="1"/>
          </p:nvPr>
        </p:nvSpPr>
        <p:spPr/>
        <p:txBody>
          <a:bodyPr/>
          <a:lstStyle/>
          <a:p>
            <a:r>
              <a:rPr lang="da-DK" dirty="0"/>
              <a:t>1) Repetition indkomstfordeling</a:t>
            </a:r>
          </a:p>
          <a:p>
            <a:r>
              <a:rPr lang="da-DK" dirty="0"/>
              <a:t>2) Fattigdom (Begreber og Udvikling)</a:t>
            </a:r>
          </a:p>
          <a:p>
            <a:r>
              <a:rPr lang="da-DK" dirty="0"/>
              <a:t>3) Ulighed (Forskellige måder at måle ulighed på)</a:t>
            </a:r>
          </a:p>
          <a:p>
            <a:r>
              <a:rPr lang="da-DK" dirty="0"/>
              <a:t>4) Opgave</a:t>
            </a:r>
          </a:p>
        </p:txBody>
      </p:sp>
    </p:spTree>
    <p:extLst>
      <p:ext uri="{BB962C8B-B14F-4D97-AF65-F5344CB8AC3E}">
        <p14:creationId xmlns:p14="http://schemas.microsoft.com/office/powerpoint/2010/main" val="224095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5A88CB-49B7-4625-BA2C-44577960C43F}"/>
              </a:ext>
            </a:extLst>
          </p:cNvPr>
          <p:cNvSpPr>
            <a:spLocks noGrp="1"/>
          </p:cNvSpPr>
          <p:nvPr>
            <p:ph type="title"/>
          </p:nvPr>
        </p:nvSpPr>
        <p:spPr/>
        <p:txBody>
          <a:bodyPr/>
          <a:lstStyle/>
          <a:p>
            <a:pPr algn="ctr"/>
            <a:r>
              <a:rPr lang="da-DK" dirty="0"/>
              <a:t>Repetition</a:t>
            </a:r>
          </a:p>
        </p:txBody>
      </p:sp>
      <p:sp>
        <p:nvSpPr>
          <p:cNvPr id="3" name="Pladsholder til indhold 2">
            <a:extLst>
              <a:ext uri="{FF2B5EF4-FFF2-40B4-BE49-F238E27FC236}">
                <a16:creationId xmlns:a16="http://schemas.microsoft.com/office/drawing/2014/main" id="{37A0C2EA-0DB5-4B9D-AAE1-87E3825C32D7}"/>
              </a:ext>
            </a:extLst>
          </p:cNvPr>
          <p:cNvSpPr>
            <a:spLocks noGrp="1"/>
          </p:cNvSpPr>
          <p:nvPr>
            <p:ph idx="1"/>
          </p:nvPr>
        </p:nvSpPr>
        <p:spPr/>
        <p:txBody>
          <a:bodyPr/>
          <a:lstStyle/>
          <a:p>
            <a:r>
              <a:rPr lang="da-DK" dirty="0"/>
              <a:t>Lorenz-kurven og Gini-koefficient</a:t>
            </a:r>
          </a:p>
          <a:p>
            <a:r>
              <a:rPr lang="da-DK" dirty="0"/>
              <a:t>Andet?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162192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A35FFA5-28E0-451D-9D10-0E8F1C89DE8C}"/>
              </a:ext>
            </a:extLst>
          </p:cNvPr>
          <p:cNvSpPr>
            <a:spLocks noGrp="1"/>
          </p:cNvSpPr>
          <p:nvPr>
            <p:ph type="title"/>
          </p:nvPr>
        </p:nvSpPr>
        <p:spPr/>
        <p:txBody>
          <a:bodyPr/>
          <a:lstStyle/>
          <a:p>
            <a:pPr algn="ctr"/>
            <a:r>
              <a:rPr lang="da-DK" dirty="0"/>
              <a:t>Fattigdomsbegreber</a:t>
            </a:r>
          </a:p>
        </p:txBody>
      </p:sp>
      <p:sp>
        <p:nvSpPr>
          <p:cNvPr id="4" name="Pladsholder til indhold 3">
            <a:extLst>
              <a:ext uri="{FF2B5EF4-FFF2-40B4-BE49-F238E27FC236}">
                <a16:creationId xmlns:a16="http://schemas.microsoft.com/office/drawing/2014/main" id="{A35FE70E-7199-476F-9003-24A45F884721}"/>
              </a:ext>
            </a:extLst>
          </p:cNvPr>
          <p:cNvSpPr>
            <a:spLocks noGrp="1"/>
          </p:cNvSpPr>
          <p:nvPr>
            <p:ph idx="1"/>
          </p:nvPr>
        </p:nvSpPr>
        <p:spPr/>
        <p:txBody>
          <a:bodyPr>
            <a:normAutofit/>
          </a:bodyPr>
          <a:lstStyle/>
          <a:p>
            <a:r>
              <a:rPr lang="da-DK" sz="2000" b="1" dirty="0">
                <a:solidFill>
                  <a:schemeClr val="tx2"/>
                </a:solidFill>
                <a:latin typeface="Century Gothic "/>
              </a:rPr>
              <a:t>Absolut fattigdom</a:t>
            </a:r>
          </a:p>
          <a:p>
            <a:pPr lvl="1"/>
            <a:r>
              <a:rPr lang="da-DK" b="0" i="0" dirty="0">
                <a:solidFill>
                  <a:srgbClr val="333333"/>
                </a:solidFill>
                <a:effectLst/>
                <a:latin typeface="Century Gothic "/>
              </a:rPr>
              <a:t>Fattigdom defineres i forhold til en indkomstgrænse målt i absolutte størrelser, fx kroner eller dollar. 2,15 Dollar om dagen er den internationale grænse.</a:t>
            </a:r>
            <a:endParaRPr lang="da-DK" b="1" dirty="0">
              <a:solidFill>
                <a:srgbClr val="333333"/>
              </a:solidFill>
              <a:latin typeface="Century Gothic "/>
            </a:endParaRPr>
          </a:p>
          <a:p>
            <a:r>
              <a:rPr lang="da-DK" sz="2000" b="1" dirty="0">
                <a:solidFill>
                  <a:srgbClr val="333333"/>
                </a:solidFill>
                <a:latin typeface="Century Gothic "/>
              </a:rPr>
              <a:t>Relativ fattigdom</a:t>
            </a:r>
          </a:p>
          <a:p>
            <a:pPr lvl="1"/>
            <a:r>
              <a:rPr lang="da-DK" b="0" i="0" dirty="0">
                <a:solidFill>
                  <a:srgbClr val="333333"/>
                </a:solidFill>
                <a:effectLst/>
                <a:latin typeface="Century Gothic "/>
              </a:rPr>
              <a:t>Fattigdom defineres i forhold til, hvad gennemsnitsindkomsten er i det pågældende land. Man er fattig, hvis man ikke har adgang til den indkomst og velstand, som andre i samfundet har. Fattigdom afhænger her af landets indkomstniveau.</a:t>
            </a:r>
            <a:endParaRPr lang="da-DK" dirty="0">
              <a:solidFill>
                <a:srgbClr val="333333"/>
              </a:solidFill>
              <a:latin typeface="Century Gothic "/>
            </a:endParaRPr>
          </a:p>
          <a:p>
            <a:r>
              <a:rPr lang="da-DK" sz="2000" b="1" dirty="0">
                <a:solidFill>
                  <a:srgbClr val="333333"/>
                </a:solidFill>
                <a:latin typeface="+mj-lt"/>
              </a:rPr>
              <a:t>Medianindkomst som måleinstrument</a:t>
            </a:r>
          </a:p>
          <a:p>
            <a:pPr lvl="1"/>
            <a:r>
              <a:rPr lang="da-DK" b="0" i="0" dirty="0">
                <a:solidFill>
                  <a:srgbClr val="333333"/>
                </a:solidFill>
                <a:effectLst/>
                <a:latin typeface="+mj-lt"/>
              </a:rPr>
              <a:t>OECD sætter grænsen ved 50 pct., mens EU opererer med 60 pct. som fattigdomsgrænse – altså at man er fattig, hvis man tjener under 60 pct. af medianindkomsten</a:t>
            </a:r>
            <a:endParaRPr lang="da-DK" b="1" dirty="0">
              <a:latin typeface="+mj-lt"/>
            </a:endParaRPr>
          </a:p>
        </p:txBody>
      </p:sp>
    </p:spTree>
    <p:extLst>
      <p:ext uri="{BB962C8B-B14F-4D97-AF65-F5344CB8AC3E}">
        <p14:creationId xmlns:p14="http://schemas.microsoft.com/office/powerpoint/2010/main" val="162642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216E2-25AA-41CF-B1DE-D5EB3F3884C5}"/>
              </a:ext>
            </a:extLst>
          </p:cNvPr>
          <p:cNvSpPr>
            <a:spLocks noGrp="1"/>
          </p:cNvSpPr>
          <p:nvPr>
            <p:ph type="title"/>
          </p:nvPr>
        </p:nvSpPr>
        <p:spPr/>
        <p:txBody>
          <a:bodyPr/>
          <a:lstStyle/>
          <a:p>
            <a:pPr algn="ctr"/>
            <a:r>
              <a:rPr lang="da-DK" dirty="0"/>
              <a:t>Relativ fattigdom i udvalgte industrilande</a:t>
            </a:r>
          </a:p>
        </p:txBody>
      </p:sp>
      <p:pic>
        <p:nvPicPr>
          <p:cNvPr id="5" name="Pladsholder til indhold 4">
            <a:extLst>
              <a:ext uri="{FF2B5EF4-FFF2-40B4-BE49-F238E27FC236}">
                <a16:creationId xmlns:a16="http://schemas.microsoft.com/office/drawing/2014/main" id="{C2973B8E-171D-4F64-93B2-423A7328B48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4803" y="1879491"/>
            <a:ext cx="8179220" cy="4242018"/>
          </a:xfrm>
        </p:spPr>
      </p:pic>
    </p:spTree>
    <p:extLst>
      <p:ext uri="{BB962C8B-B14F-4D97-AF65-F5344CB8AC3E}">
        <p14:creationId xmlns:p14="http://schemas.microsoft.com/office/powerpoint/2010/main" val="700182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B3DF80-6683-4FD9-84CA-20D4EE35CB29}"/>
              </a:ext>
            </a:extLst>
          </p:cNvPr>
          <p:cNvSpPr>
            <a:spLocks noGrp="1"/>
          </p:cNvSpPr>
          <p:nvPr>
            <p:ph type="title"/>
          </p:nvPr>
        </p:nvSpPr>
        <p:spPr/>
        <p:txBody>
          <a:bodyPr/>
          <a:lstStyle/>
          <a:p>
            <a:pPr algn="ctr"/>
            <a:r>
              <a:rPr lang="da-DK"/>
              <a:t>En vigtig pointe</a:t>
            </a:r>
            <a:endParaRPr lang="da-DK" dirty="0"/>
          </a:p>
        </p:txBody>
      </p:sp>
      <p:sp>
        <p:nvSpPr>
          <p:cNvPr id="3" name="Pladsholder til indhold 2">
            <a:extLst>
              <a:ext uri="{FF2B5EF4-FFF2-40B4-BE49-F238E27FC236}">
                <a16:creationId xmlns:a16="http://schemas.microsoft.com/office/drawing/2014/main" id="{A0D38BDB-93E2-4E81-A2A0-BA3BA5A7B2BF}"/>
              </a:ext>
            </a:extLst>
          </p:cNvPr>
          <p:cNvSpPr>
            <a:spLocks noGrp="1"/>
          </p:cNvSpPr>
          <p:nvPr>
            <p:ph idx="1"/>
          </p:nvPr>
        </p:nvSpPr>
        <p:spPr/>
        <p:txBody>
          <a:bodyPr/>
          <a:lstStyle/>
          <a:p>
            <a:r>
              <a:rPr lang="da-DK" dirty="0"/>
              <a:t>Mængden af personer der lever i (absolut) fattigdom er faldende, mens uligheden er stigende.</a:t>
            </a:r>
          </a:p>
          <a:p>
            <a:endParaRPr lang="da-DK" dirty="0"/>
          </a:p>
        </p:txBody>
      </p:sp>
      <p:pic>
        <p:nvPicPr>
          <p:cNvPr id="7" name="Billede 6">
            <a:extLst>
              <a:ext uri="{FF2B5EF4-FFF2-40B4-BE49-F238E27FC236}">
                <a16:creationId xmlns:a16="http://schemas.microsoft.com/office/drawing/2014/main" id="{457173D2-A36F-44AE-95B7-607DD5E99C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2358" y="3013348"/>
            <a:ext cx="7804107" cy="3387452"/>
          </a:xfrm>
          <a:prstGeom prst="rect">
            <a:avLst/>
          </a:prstGeom>
        </p:spPr>
      </p:pic>
    </p:spTree>
    <p:extLst>
      <p:ext uri="{BB962C8B-B14F-4D97-AF65-F5344CB8AC3E}">
        <p14:creationId xmlns:p14="http://schemas.microsoft.com/office/powerpoint/2010/main" val="28299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8D8AC6-F88E-472F-8256-431A594BA3F2}"/>
              </a:ext>
            </a:extLst>
          </p:cNvPr>
          <p:cNvSpPr>
            <a:spLocks noGrp="1"/>
          </p:cNvSpPr>
          <p:nvPr>
            <p:ph type="title"/>
          </p:nvPr>
        </p:nvSpPr>
        <p:spPr/>
        <p:txBody>
          <a:bodyPr/>
          <a:lstStyle/>
          <a:p>
            <a:pPr algn="ctr"/>
            <a:r>
              <a:rPr lang="da-DK" dirty="0"/>
              <a:t>Fattigdomsgrænsen i DK</a:t>
            </a:r>
          </a:p>
        </p:txBody>
      </p:sp>
      <p:sp>
        <p:nvSpPr>
          <p:cNvPr id="3" name="Pladsholder til indhold 2">
            <a:extLst>
              <a:ext uri="{FF2B5EF4-FFF2-40B4-BE49-F238E27FC236}">
                <a16:creationId xmlns:a16="http://schemas.microsoft.com/office/drawing/2014/main" id="{A0C3049A-C621-4D09-A723-01CD7511ADDC}"/>
              </a:ext>
            </a:extLst>
          </p:cNvPr>
          <p:cNvSpPr>
            <a:spLocks noGrp="1"/>
          </p:cNvSpPr>
          <p:nvPr>
            <p:ph idx="1"/>
          </p:nvPr>
        </p:nvSpPr>
        <p:spPr/>
        <p:txBody>
          <a:bodyPr/>
          <a:lstStyle/>
          <a:p>
            <a:pPr algn="l">
              <a:buFont typeface="Arial" panose="020B0604020202020204" pitchFamily="34" charset="0"/>
              <a:buChar char="•"/>
            </a:pPr>
            <a:r>
              <a:rPr lang="da-DK" b="1" i="0" dirty="0">
                <a:solidFill>
                  <a:srgbClr val="333333"/>
                </a:solidFill>
                <a:effectLst/>
                <a:latin typeface="+mj-lt"/>
              </a:rPr>
              <a:t>Den danske fattigdomsgrænse (2014)</a:t>
            </a:r>
          </a:p>
          <a:p>
            <a:pPr lvl="1"/>
            <a:r>
              <a:rPr lang="da-DK" b="0" i="0" dirty="0">
                <a:solidFill>
                  <a:srgbClr val="333333"/>
                </a:solidFill>
                <a:effectLst/>
                <a:latin typeface="+mj-lt"/>
              </a:rPr>
              <a:t>Den disponible indkomst er i tre år i træk under 50 pct. af medianindkomsten</a:t>
            </a:r>
          </a:p>
          <a:p>
            <a:pPr lvl="1"/>
            <a:r>
              <a:rPr lang="da-DK" b="0" i="0" dirty="0">
                <a:solidFill>
                  <a:srgbClr val="333333"/>
                </a:solidFill>
                <a:effectLst/>
                <a:latin typeface="+mj-lt"/>
              </a:rPr>
              <a:t>Familiens formue er tre år i træk under 100.000 kr. pr. voksen</a:t>
            </a:r>
          </a:p>
          <a:p>
            <a:pPr lvl="1"/>
            <a:r>
              <a:rPr lang="da-DK" b="0" i="0" dirty="0">
                <a:solidFill>
                  <a:srgbClr val="333333"/>
                </a:solidFill>
                <a:effectLst/>
                <a:latin typeface="+mj-lt"/>
              </a:rPr>
              <a:t>Personen er ikke studerende.</a:t>
            </a:r>
          </a:p>
          <a:p>
            <a:r>
              <a:rPr lang="da-DK" dirty="0"/>
              <a:t>Blev afskaffet af den blå regering efter valget i 2015.</a:t>
            </a:r>
          </a:p>
          <a:p>
            <a:endParaRPr lang="da-DK" dirty="0"/>
          </a:p>
          <a:p>
            <a:r>
              <a:rPr lang="da-DK" dirty="0"/>
              <a:t>Fattigdomsgrænser kan være nyttige, men….</a:t>
            </a:r>
          </a:p>
          <a:p>
            <a:endParaRPr lang="da-DK" dirty="0"/>
          </a:p>
        </p:txBody>
      </p:sp>
    </p:spTree>
    <p:extLst>
      <p:ext uri="{BB962C8B-B14F-4D97-AF65-F5344CB8AC3E}">
        <p14:creationId xmlns:p14="http://schemas.microsoft.com/office/powerpoint/2010/main" val="420823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3BBF7F-B219-481C-9630-5CB3B28ED931}"/>
              </a:ext>
            </a:extLst>
          </p:cNvPr>
          <p:cNvSpPr>
            <a:spLocks noGrp="1"/>
          </p:cNvSpPr>
          <p:nvPr>
            <p:ph type="title"/>
          </p:nvPr>
        </p:nvSpPr>
        <p:spPr/>
        <p:txBody>
          <a:bodyPr/>
          <a:lstStyle/>
          <a:p>
            <a:pPr algn="ctr"/>
            <a:r>
              <a:rPr lang="da-DK" dirty="0"/>
              <a:t>Fattigdom og ulighed</a:t>
            </a:r>
          </a:p>
        </p:txBody>
      </p:sp>
      <p:sp>
        <p:nvSpPr>
          <p:cNvPr id="3" name="Pladsholder til indhold 2">
            <a:extLst>
              <a:ext uri="{FF2B5EF4-FFF2-40B4-BE49-F238E27FC236}">
                <a16:creationId xmlns:a16="http://schemas.microsoft.com/office/drawing/2014/main" id="{22581407-001B-471B-BBB4-05CDEE7E8925}"/>
              </a:ext>
            </a:extLst>
          </p:cNvPr>
          <p:cNvSpPr>
            <a:spLocks noGrp="1"/>
          </p:cNvSpPr>
          <p:nvPr>
            <p:ph idx="1"/>
          </p:nvPr>
        </p:nvSpPr>
        <p:spPr/>
        <p:txBody>
          <a:bodyPr/>
          <a:lstStyle/>
          <a:p>
            <a:r>
              <a:rPr lang="da-DK" dirty="0"/>
              <a:t>Fattigdom er altså at undersøge hvor mange der tilhører en gruppe man definerer som økonomisk fattige</a:t>
            </a:r>
          </a:p>
          <a:p>
            <a:r>
              <a:rPr lang="da-DK" dirty="0"/>
              <a:t>Ulighed er derimod at undersøge hvordan indkomsterne fordeler sig i samfundet</a:t>
            </a:r>
          </a:p>
          <a:p>
            <a:r>
              <a:rPr lang="da-DK" dirty="0"/>
              <a:t>Det kan man gøre på forskellige måder, der alle siger noget om uligheden.</a:t>
            </a:r>
          </a:p>
        </p:txBody>
      </p:sp>
    </p:spTree>
    <p:extLst>
      <p:ext uri="{BB962C8B-B14F-4D97-AF65-F5344CB8AC3E}">
        <p14:creationId xmlns:p14="http://schemas.microsoft.com/office/powerpoint/2010/main" val="2998118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13632D-4697-4420-A858-49848BACE232}"/>
              </a:ext>
            </a:extLst>
          </p:cNvPr>
          <p:cNvSpPr>
            <a:spLocks noGrp="1"/>
          </p:cNvSpPr>
          <p:nvPr>
            <p:ph type="title"/>
          </p:nvPr>
        </p:nvSpPr>
        <p:spPr/>
        <p:txBody>
          <a:bodyPr/>
          <a:lstStyle/>
          <a:p>
            <a:pPr algn="ctr"/>
            <a:r>
              <a:rPr lang="da-DK" dirty="0"/>
              <a:t>Gini-Koefficienten</a:t>
            </a:r>
          </a:p>
        </p:txBody>
      </p:sp>
      <p:sp>
        <p:nvSpPr>
          <p:cNvPr id="3" name="Pladsholder til indhold 2">
            <a:extLst>
              <a:ext uri="{FF2B5EF4-FFF2-40B4-BE49-F238E27FC236}">
                <a16:creationId xmlns:a16="http://schemas.microsoft.com/office/drawing/2014/main" id="{6EA9029D-D5ED-4DA1-9596-0D2D4DF8056F}"/>
              </a:ext>
            </a:extLst>
          </p:cNvPr>
          <p:cNvSpPr>
            <a:spLocks noGrp="1"/>
          </p:cNvSpPr>
          <p:nvPr>
            <p:ph idx="1"/>
          </p:nvPr>
        </p:nvSpPr>
        <p:spPr/>
        <p:txBody>
          <a:bodyPr/>
          <a:lstStyle/>
          <a:p>
            <a:r>
              <a:rPr lang="da-DK" dirty="0"/>
              <a:t>Måler ulighed i et samfund. </a:t>
            </a:r>
          </a:p>
        </p:txBody>
      </p:sp>
      <p:pic>
        <p:nvPicPr>
          <p:cNvPr id="5" name="Billede 4" descr="Et billede, der indeholder tekst, skærmbillede, Font/skrifttype, linje/række&#10;&#10;Automatisk genereret beskrivelse">
            <a:extLst>
              <a:ext uri="{FF2B5EF4-FFF2-40B4-BE49-F238E27FC236}">
                <a16:creationId xmlns:a16="http://schemas.microsoft.com/office/drawing/2014/main" id="{6960D6F7-B78D-4ABF-80B5-0640B9D128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748" y="3284984"/>
            <a:ext cx="5867702" cy="2165461"/>
          </a:xfrm>
          <a:prstGeom prst="rect">
            <a:avLst/>
          </a:prstGeom>
        </p:spPr>
      </p:pic>
      <p:pic>
        <p:nvPicPr>
          <p:cNvPr id="7" name="Billede 6" descr="Et billede, der indeholder tekst, linje/række, Kurve, diagram&#10;&#10;Automatisk genereret beskrivelse">
            <a:extLst>
              <a:ext uri="{FF2B5EF4-FFF2-40B4-BE49-F238E27FC236}">
                <a16:creationId xmlns:a16="http://schemas.microsoft.com/office/drawing/2014/main" id="{E4A5E774-BF08-41E5-A54B-32DEAAD22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4412" y="1953702"/>
            <a:ext cx="5512083" cy="4616687"/>
          </a:xfrm>
          <a:prstGeom prst="rect">
            <a:avLst/>
          </a:prstGeom>
        </p:spPr>
      </p:pic>
    </p:spTree>
    <p:extLst>
      <p:ext uri="{BB962C8B-B14F-4D97-AF65-F5344CB8AC3E}">
        <p14:creationId xmlns:p14="http://schemas.microsoft.com/office/powerpoint/2010/main" val="3702395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159C23-A84B-413F-90D4-D47C8AFE2BCC}"/>
              </a:ext>
            </a:extLst>
          </p:cNvPr>
          <p:cNvSpPr>
            <a:spLocks noGrp="1"/>
          </p:cNvSpPr>
          <p:nvPr>
            <p:ph type="title"/>
          </p:nvPr>
        </p:nvSpPr>
        <p:spPr>
          <a:xfrm>
            <a:off x="1217614" y="274638"/>
            <a:ext cx="9753600" cy="1325562"/>
          </a:xfrm>
        </p:spPr>
        <p:txBody>
          <a:bodyPr anchor="b">
            <a:normAutofit/>
          </a:bodyPr>
          <a:lstStyle/>
          <a:p>
            <a:pPr algn="ctr"/>
            <a:r>
              <a:rPr lang="da-DK" dirty="0"/>
              <a:t>Den rigeste 1 procent</a:t>
            </a:r>
          </a:p>
        </p:txBody>
      </p:sp>
      <p:sp>
        <p:nvSpPr>
          <p:cNvPr id="3" name="Pladsholder til indhold 2">
            <a:extLst>
              <a:ext uri="{FF2B5EF4-FFF2-40B4-BE49-F238E27FC236}">
                <a16:creationId xmlns:a16="http://schemas.microsoft.com/office/drawing/2014/main" id="{9E419CD8-E130-4AC0-92E8-30E2E1D7D8AB}"/>
              </a:ext>
            </a:extLst>
          </p:cNvPr>
          <p:cNvSpPr>
            <a:spLocks noGrp="1"/>
          </p:cNvSpPr>
          <p:nvPr>
            <p:ph sz="half" idx="1"/>
          </p:nvPr>
        </p:nvSpPr>
        <p:spPr>
          <a:xfrm>
            <a:off x="1233279" y="1828800"/>
            <a:ext cx="4708734" cy="4343400"/>
          </a:xfrm>
        </p:spPr>
        <p:txBody>
          <a:bodyPr>
            <a:normAutofit/>
          </a:bodyPr>
          <a:lstStyle/>
          <a:p>
            <a:r>
              <a:rPr lang="da-DK" dirty="0"/>
              <a:t>Gini-koefficienten går ikke i detaljer med de enkelte indkomstgrupper betydning i indkomstfordelingen.</a:t>
            </a:r>
          </a:p>
          <a:p>
            <a:r>
              <a:rPr lang="da-DK" dirty="0"/>
              <a:t>Derfor kan det give mening at se på andelen af de absolut rigeste – top 1 procent</a:t>
            </a:r>
          </a:p>
          <a:p>
            <a:pPr marL="45720" indent="0">
              <a:buNone/>
            </a:pPr>
            <a:endParaRPr lang="da-DK" dirty="0"/>
          </a:p>
        </p:txBody>
      </p:sp>
      <p:pic>
        <p:nvPicPr>
          <p:cNvPr id="5" name="Billede 4" descr="Et billede, der indeholder tekst, skærmbillede, Font/skrifttype, nummer/tal&#10;&#10;Automatisk genereret beskrivelse">
            <a:extLst>
              <a:ext uri="{FF2B5EF4-FFF2-40B4-BE49-F238E27FC236}">
                <a16:creationId xmlns:a16="http://schemas.microsoft.com/office/drawing/2014/main" id="{0E5B63B2-FB76-4F9F-B3E1-5EBAD4D04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2014" y="1988840"/>
            <a:ext cx="6041628" cy="3609872"/>
          </a:xfrm>
          <a:prstGeom prst="rect">
            <a:avLst/>
          </a:prstGeom>
          <a:noFill/>
        </p:spPr>
      </p:pic>
    </p:spTree>
    <p:extLst>
      <p:ext uri="{BB962C8B-B14F-4D97-AF65-F5344CB8AC3E}">
        <p14:creationId xmlns:p14="http://schemas.microsoft.com/office/powerpoint/2010/main" val="90881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5D528D-022A-42C8-AFD7-20FA5A779DD9}"/>
              </a:ext>
            </a:extLst>
          </p:cNvPr>
          <p:cNvSpPr>
            <a:spLocks noGrp="1"/>
          </p:cNvSpPr>
          <p:nvPr>
            <p:ph type="title"/>
          </p:nvPr>
        </p:nvSpPr>
        <p:spPr/>
        <p:txBody>
          <a:bodyPr/>
          <a:lstStyle/>
          <a:p>
            <a:pPr algn="ctr"/>
            <a:r>
              <a:rPr lang="da-DK" dirty="0"/>
              <a:t>Palma-Ratio</a:t>
            </a:r>
          </a:p>
        </p:txBody>
      </p:sp>
      <p:sp>
        <p:nvSpPr>
          <p:cNvPr id="5" name="Pladsholder til indhold 4">
            <a:extLst>
              <a:ext uri="{FF2B5EF4-FFF2-40B4-BE49-F238E27FC236}">
                <a16:creationId xmlns:a16="http://schemas.microsoft.com/office/drawing/2014/main" id="{1F8CB607-8404-43AA-84F2-BAD50C75943D}"/>
              </a:ext>
            </a:extLst>
          </p:cNvPr>
          <p:cNvSpPr>
            <a:spLocks noGrp="1"/>
          </p:cNvSpPr>
          <p:nvPr>
            <p:ph idx="1"/>
          </p:nvPr>
        </p:nvSpPr>
        <p:spPr/>
        <p:txBody>
          <a:bodyPr/>
          <a:lstStyle/>
          <a:p>
            <a:r>
              <a:rPr lang="da-DK" dirty="0"/>
              <a:t>Her ser man på forholdet (ratioen) mellem de 10 pct. rigestes andel af de samlede indkomster og de fattigste 40 procents andel. Man dividerer altså den andel af indkomsterne, som de rigeste 10 pct. tjener, med den andel, som de fattigste 40 pct. tjener.</a:t>
            </a:r>
          </a:p>
          <a:p>
            <a:endParaRPr lang="da-DK" dirty="0"/>
          </a:p>
          <a:p>
            <a:endParaRPr lang="da-DK" dirty="0"/>
          </a:p>
        </p:txBody>
      </p:sp>
      <p:pic>
        <p:nvPicPr>
          <p:cNvPr id="7" name="Billede 6" descr="Et billede, der indeholder tekst, skærmbillede, linje/række, Font/skrifttype&#10;&#10;Automatisk genereret beskrivelse">
            <a:extLst>
              <a:ext uri="{FF2B5EF4-FFF2-40B4-BE49-F238E27FC236}">
                <a16:creationId xmlns:a16="http://schemas.microsoft.com/office/drawing/2014/main" id="{BC7EAC96-0570-4A6E-A183-6617CB4779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100" y="3708396"/>
            <a:ext cx="6045511" cy="2489328"/>
          </a:xfrm>
          <a:prstGeom prst="rect">
            <a:avLst/>
          </a:prstGeom>
        </p:spPr>
      </p:pic>
    </p:spTree>
    <p:extLst>
      <p:ext uri="{BB962C8B-B14F-4D97-AF65-F5344CB8AC3E}">
        <p14:creationId xmlns:p14="http://schemas.microsoft.com/office/powerpoint/2010/main" val="344025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8DF859-F138-438C-9652-26D876A1745F}"/>
              </a:ext>
            </a:extLst>
          </p:cNvPr>
          <p:cNvSpPr>
            <a:spLocks noGrp="1"/>
          </p:cNvSpPr>
          <p:nvPr>
            <p:ph type="title"/>
          </p:nvPr>
        </p:nvSpPr>
        <p:spPr>
          <a:xfrm>
            <a:off x="1217614" y="274638"/>
            <a:ext cx="9753600" cy="1325562"/>
          </a:xfrm>
        </p:spPr>
        <p:txBody>
          <a:bodyPr anchor="b">
            <a:normAutofit/>
          </a:bodyPr>
          <a:lstStyle/>
          <a:p>
            <a:pPr algn="ctr"/>
            <a:r>
              <a:rPr lang="da-DK" dirty="0"/>
              <a:t>Palma-Ratio</a:t>
            </a:r>
          </a:p>
        </p:txBody>
      </p:sp>
      <p:sp>
        <p:nvSpPr>
          <p:cNvPr id="3" name="Pladsholder til indhold 2">
            <a:extLst>
              <a:ext uri="{FF2B5EF4-FFF2-40B4-BE49-F238E27FC236}">
                <a16:creationId xmlns:a16="http://schemas.microsoft.com/office/drawing/2014/main" id="{04F27059-290E-4622-A372-F7223BE850E1}"/>
              </a:ext>
            </a:extLst>
          </p:cNvPr>
          <p:cNvSpPr>
            <a:spLocks noGrp="1"/>
          </p:cNvSpPr>
          <p:nvPr>
            <p:ph sz="half" idx="1"/>
          </p:nvPr>
        </p:nvSpPr>
        <p:spPr>
          <a:xfrm>
            <a:off x="1233279" y="1828800"/>
            <a:ext cx="4708734" cy="4343400"/>
          </a:xfrm>
        </p:spPr>
        <p:txBody>
          <a:bodyPr>
            <a:normAutofit/>
          </a:bodyPr>
          <a:lstStyle/>
          <a:p>
            <a:r>
              <a:rPr lang="da-DK" dirty="0"/>
              <a:t>Palma-Ratio er et relativt nyt mål – opfundet i 2013</a:t>
            </a:r>
          </a:p>
          <a:p>
            <a:r>
              <a:rPr lang="da-DK" dirty="0"/>
              <a:t>FN har som målsætning, at Palma-ratioen for verdens lande på længere sigt skal lande på 0,9, hvis man skal leve op til Verdensmål 10 om mindre ulighed. </a:t>
            </a:r>
          </a:p>
        </p:txBody>
      </p:sp>
      <p:pic>
        <p:nvPicPr>
          <p:cNvPr id="6" name="Pladsholder til indhold 5" descr="Et billede, der indeholder tekst, skærmbillede, Font/skrifttype, linje/række&#10;&#10;Automatisk genereret beskrivelse">
            <a:extLst>
              <a:ext uri="{FF2B5EF4-FFF2-40B4-BE49-F238E27FC236}">
                <a16:creationId xmlns:a16="http://schemas.microsoft.com/office/drawing/2014/main" id="{7ECD802B-BA74-41D0-8A15-7CA151C1DBE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42013" y="1988840"/>
            <a:ext cx="5780315" cy="3394002"/>
          </a:xfrm>
          <a:noFill/>
        </p:spPr>
      </p:pic>
    </p:spTree>
    <p:extLst>
      <p:ext uri="{BB962C8B-B14F-4D97-AF65-F5344CB8AC3E}">
        <p14:creationId xmlns:p14="http://schemas.microsoft.com/office/powerpoint/2010/main" val="112100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D3616A-1791-47BC-8E09-52B32AA6D252}"/>
              </a:ext>
            </a:extLst>
          </p:cNvPr>
          <p:cNvSpPr>
            <a:spLocks noGrp="1"/>
          </p:cNvSpPr>
          <p:nvPr>
            <p:ph type="title"/>
          </p:nvPr>
        </p:nvSpPr>
        <p:spPr/>
        <p:txBody>
          <a:bodyPr/>
          <a:lstStyle/>
          <a:p>
            <a:pPr algn="ctr"/>
            <a:r>
              <a:rPr lang="da-DK" dirty="0"/>
              <a:t>Konsekvenser af (for) stor ulighed</a:t>
            </a:r>
          </a:p>
        </p:txBody>
      </p:sp>
      <p:sp>
        <p:nvSpPr>
          <p:cNvPr id="3" name="Pladsholder til indhold 2">
            <a:extLst>
              <a:ext uri="{FF2B5EF4-FFF2-40B4-BE49-F238E27FC236}">
                <a16:creationId xmlns:a16="http://schemas.microsoft.com/office/drawing/2014/main" id="{74FB5C6D-D488-448B-AD90-820460334999}"/>
              </a:ext>
            </a:extLst>
          </p:cNvPr>
          <p:cNvSpPr>
            <a:spLocks noGrp="1"/>
          </p:cNvSpPr>
          <p:nvPr>
            <p:ph idx="1"/>
          </p:nvPr>
        </p:nvSpPr>
        <p:spPr/>
        <p:txBody>
          <a:bodyPr/>
          <a:lstStyle/>
          <a:p>
            <a:r>
              <a:rPr lang="da-DK" dirty="0"/>
              <a:t>Efterspørgslen er for lille</a:t>
            </a:r>
          </a:p>
          <a:p>
            <a:pPr lvl="1"/>
            <a:r>
              <a:rPr lang="da-DK" dirty="0"/>
              <a:t>De rige sparer for meget op og vi går glip af økonomisk vækst</a:t>
            </a:r>
          </a:p>
          <a:p>
            <a:r>
              <a:rPr lang="da-DK" dirty="0"/>
              <a:t>Social mobilitet</a:t>
            </a:r>
          </a:p>
          <a:p>
            <a:pPr lvl="1"/>
            <a:r>
              <a:rPr lang="da-DK" dirty="0"/>
              <a:t>Folk med høj indkomst kan sikre deres børn og give dem fordele i livet</a:t>
            </a:r>
          </a:p>
          <a:p>
            <a:r>
              <a:rPr lang="da-DK" dirty="0"/>
              <a:t>Penge giver magt</a:t>
            </a:r>
          </a:p>
          <a:p>
            <a:pPr lvl="1"/>
            <a:r>
              <a:rPr lang="da-DK" dirty="0"/>
              <a:t>Kan købe sig til politisk indflydelse (Lobbyisme)</a:t>
            </a:r>
          </a:p>
          <a:p>
            <a:r>
              <a:rPr lang="da-DK" dirty="0"/>
              <a:t>Fairness</a:t>
            </a:r>
          </a:p>
          <a:p>
            <a:pPr lvl="1"/>
            <a:r>
              <a:rPr lang="da-DK" dirty="0"/>
              <a:t>Der kan komme oprør og ustabilitet i samfundet, hvis en gruppe føler sig snydt. ”Sammenhængskraften” – ”Social tillid”</a:t>
            </a:r>
          </a:p>
        </p:txBody>
      </p:sp>
    </p:spTree>
    <p:extLst>
      <p:ext uri="{BB962C8B-B14F-4D97-AF65-F5344CB8AC3E}">
        <p14:creationId xmlns:p14="http://schemas.microsoft.com/office/powerpoint/2010/main" val="777766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569DB5-24DD-40E7-ADBA-4DCA2307564D}"/>
              </a:ext>
            </a:extLst>
          </p:cNvPr>
          <p:cNvSpPr>
            <a:spLocks noGrp="1"/>
          </p:cNvSpPr>
          <p:nvPr>
            <p:ph type="title"/>
          </p:nvPr>
        </p:nvSpPr>
        <p:spPr/>
        <p:txBody>
          <a:bodyPr/>
          <a:lstStyle/>
          <a:p>
            <a:pPr algn="ctr"/>
            <a:r>
              <a:rPr lang="da-DK" dirty="0"/>
              <a:t>The Great </a:t>
            </a:r>
            <a:r>
              <a:rPr lang="da-DK" dirty="0" err="1"/>
              <a:t>Gatsby</a:t>
            </a:r>
            <a:r>
              <a:rPr lang="da-DK" dirty="0"/>
              <a:t> </a:t>
            </a:r>
            <a:r>
              <a:rPr lang="da-DK" dirty="0" err="1"/>
              <a:t>Curve</a:t>
            </a:r>
            <a:endParaRPr lang="da-DK" dirty="0"/>
          </a:p>
        </p:txBody>
      </p:sp>
      <p:pic>
        <p:nvPicPr>
          <p:cNvPr id="5" name="Pladsholder til indhold 4">
            <a:extLst>
              <a:ext uri="{FF2B5EF4-FFF2-40B4-BE49-F238E27FC236}">
                <a16:creationId xmlns:a16="http://schemas.microsoft.com/office/drawing/2014/main" id="{AD9D3D63-E8E0-4505-A547-8701D0CCDB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5980" y="1734636"/>
            <a:ext cx="7416824" cy="4848726"/>
          </a:xfrm>
        </p:spPr>
      </p:pic>
    </p:spTree>
    <p:extLst>
      <p:ext uri="{BB962C8B-B14F-4D97-AF65-F5344CB8AC3E}">
        <p14:creationId xmlns:p14="http://schemas.microsoft.com/office/powerpoint/2010/main" val="302146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F1747F-EEBA-45AE-8FCF-CF6C5526E447}"/>
              </a:ext>
            </a:extLst>
          </p:cNvPr>
          <p:cNvSpPr>
            <a:spLocks noGrp="1"/>
          </p:cNvSpPr>
          <p:nvPr>
            <p:ph type="title"/>
          </p:nvPr>
        </p:nvSpPr>
        <p:spPr/>
        <p:txBody>
          <a:bodyPr/>
          <a:lstStyle/>
          <a:p>
            <a:pPr algn="ctr"/>
            <a:r>
              <a:rPr lang="da-DK" dirty="0"/>
              <a:t>Opgavetid</a:t>
            </a:r>
          </a:p>
        </p:txBody>
      </p:sp>
      <p:sp>
        <p:nvSpPr>
          <p:cNvPr id="3" name="Pladsholder til indhold 2">
            <a:extLst>
              <a:ext uri="{FF2B5EF4-FFF2-40B4-BE49-F238E27FC236}">
                <a16:creationId xmlns:a16="http://schemas.microsoft.com/office/drawing/2014/main" id="{8919DAF2-A666-4B06-A397-AEFA3C310952}"/>
              </a:ext>
            </a:extLst>
          </p:cNvPr>
          <p:cNvSpPr>
            <a:spLocks noGrp="1"/>
          </p:cNvSpPr>
          <p:nvPr>
            <p:ph idx="1"/>
          </p:nvPr>
        </p:nvSpPr>
        <p:spPr/>
        <p:txBody>
          <a:bodyPr/>
          <a:lstStyle/>
          <a:p>
            <a:r>
              <a:rPr lang="da-DK" dirty="0"/>
              <a:t>Det er en </a:t>
            </a:r>
            <a:r>
              <a:rPr lang="da-DK"/>
              <a:t>lille hyggeopgave i dag </a:t>
            </a:r>
            <a:r>
              <a:rPr lang="da-DK">
                <a:sym typeface="Wingdings" panose="05000000000000000000" pitchFamily="2" charset="2"/>
              </a:rPr>
              <a:t></a:t>
            </a:r>
            <a:endParaRPr lang="da-DK" dirty="0"/>
          </a:p>
        </p:txBody>
      </p:sp>
    </p:spTree>
    <p:extLst>
      <p:ext uri="{BB962C8B-B14F-4D97-AF65-F5344CB8AC3E}">
        <p14:creationId xmlns:p14="http://schemas.microsoft.com/office/powerpoint/2010/main" val="354883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267</TotalTime>
  <Words>511</Words>
  <Application>Microsoft Office PowerPoint</Application>
  <PresentationFormat>Brugerdefineret</PresentationFormat>
  <Paragraphs>55</Paragraphs>
  <Slides>15</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15</vt:i4>
      </vt:variant>
    </vt:vector>
  </HeadingPairs>
  <TitlesOfParts>
    <vt:vector size="19" baseType="lpstr">
      <vt:lpstr>Arial</vt:lpstr>
      <vt:lpstr>Century Gothic</vt:lpstr>
      <vt:lpstr>Century Gothic </vt:lpstr>
      <vt:lpstr>Præsentation med verden 16x9</vt:lpstr>
      <vt:lpstr>Fattigdom og Ulighed</vt:lpstr>
      <vt:lpstr>Dagens program</vt:lpstr>
      <vt:lpstr>Repetition</vt:lpstr>
      <vt:lpstr>Fattigdomsbegreber</vt:lpstr>
      <vt:lpstr>Relativ fattigdom i udvalgte industrilande</vt:lpstr>
      <vt:lpstr>En vigtig pointe</vt:lpstr>
      <vt:lpstr>Fattigdomsgrænsen i DK</vt:lpstr>
      <vt:lpstr>Fattigdom og ulighed</vt:lpstr>
      <vt:lpstr>Gini-Koefficienten</vt:lpstr>
      <vt:lpstr>Den rigeste 1 procent</vt:lpstr>
      <vt:lpstr>Palma-Ratio</vt:lpstr>
      <vt:lpstr>Palma-Ratio</vt:lpstr>
      <vt:lpstr>Konsekvenser af (for) stor ulighed</vt:lpstr>
      <vt:lpstr>The Great Gatsby Curve</vt:lpstr>
      <vt:lpstr>Opgavetid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Velfærdsstaten under pres</dc:title>
  <dc:creator>Lennart Keller</dc:creator>
  <cp:lastModifiedBy>Lennart Keller</cp:lastModifiedBy>
  <cp:revision>1</cp:revision>
  <dcterms:created xsi:type="dcterms:W3CDTF">2022-09-05T06:43:08Z</dcterms:created>
  <dcterms:modified xsi:type="dcterms:W3CDTF">2023-08-17T12:15:08Z</dcterms:modified>
</cp:coreProperties>
</file>