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13-11-2023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13-11-2023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13-11-2023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Forberedelse til prøve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Samfundsøkonomiske mål, finanspolitik, prisdannelse, inflation, betalingsbalancen, valutasystemer, valutakurser, pengepolitik, fastkurspolitik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62DF55-45F7-437B-BFD9-47AE3AD0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Overordnede temaer i prøven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4C2692-76D3-40EA-A3E0-58DFC9939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Samfundsøkonomiske mål, </a:t>
            </a:r>
          </a:p>
          <a:p>
            <a:r>
              <a:rPr lang="da-DK" dirty="0"/>
              <a:t>finanspolitik, </a:t>
            </a:r>
          </a:p>
          <a:p>
            <a:r>
              <a:rPr lang="da-DK" dirty="0"/>
              <a:t>prisdannelse, </a:t>
            </a:r>
          </a:p>
          <a:p>
            <a:r>
              <a:rPr lang="da-DK" dirty="0"/>
              <a:t>inflation, </a:t>
            </a:r>
          </a:p>
          <a:p>
            <a:r>
              <a:rPr lang="da-DK" dirty="0"/>
              <a:t>betalingsbalancen, </a:t>
            </a:r>
          </a:p>
          <a:p>
            <a:r>
              <a:rPr lang="da-DK" dirty="0"/>
              <a:t>valutasystemer, </a:t>
            </a:r>
          </a:p>
          <a:p>
            <a:r>
              <a:rPr lang="da-DK" dirty="0"/>
              <a:t>valutakurser, </a:t>
            </a:r>
          </a:p>
          <a:p>
            <a:r>
              <a:rPr lang="da-DK" dirty="0"/>
              <a:t>pengepolitik, </a:t>
            </a:r>
          </a:p>
          <a:p>
            <a:r>
              <a:rPr lang="da-DK" dirty="0"/>
              <a:t>fastkurspolitik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783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D36BC-5A49-402B-A371-FCBB3F75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samfundsøkonomiske 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EFD0C4-123B-41E2-8ACB-762F60B1F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Økonomisk vækst – Mål: Ca. 2-3% vækst om året</a:t>
            </a:r>
          </a:p>
          <a:p>
            <a:r>
              <a:rPr lang="da-DK" dirty="0"/>
              <a:t>Arbejdsløshed – Mål: Fuld beskæftigelse: ca. 4% ledighed</a:t>
            </a:r>
          </a:p>
          <a:p>
            <a:r>
              <a:rPr lang="da-DK" dirty="0"/>
              <a:t>Betalingsbalancen – Mål: helst overskud, men ok med lille underskud</a:t>
            </a:r>
          </a:p>
          <a:p>
            <a:r>
              <a:rPr lang="da-DK" dirty="0"/>
              <a:t>Inflation – Mål: Stabile priser: 1-2% inflation om året</a:t>
            </a:r>
          </a:p>
          <a:p>
            <a:r>
              <a:rPr lang="da-DK" dirty="0"/>
              <a:t>Udligning af sociale forskelle: Mål: Gini-koefficient, men en politisk holdning hvad der er godt eller skidt</a:t>
            </a:r>
          </a:p>
          <a:p>
            <a:r>
              <a:rPr lang="da-DK" dirty="0"/>
              <a:t>Hensyn til miljøet: Mål: Nedbringe forurening</a:t>
            </a:r>
          </a:p>
          <a:p>
            <a:r>
              <a:rPr lang="da-DK" dirty="0"/>
              <a:t>Balance på statens budget: Staten bør ikke have underskud på sit budget. Max gæld på 60% af BNP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Redegør for de samfundsøkonomiske mål og angiv hvilket niveau de skal ligge på </a:t>
            </a:r>
          </a:p>
        </p:txBody>
      </p:sp>
    </p:spTree>
    <p:extLst>
      <p:ext uri="{BB962C8B-B14F-4D97-AF65-F5344CB8AC3E}">
        <p14:creationId xmlns:p14="http://schemas.microsoft.com/office/powerpoint/2010/main" val="115206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C7DEC7-2E91-4D3D-8AC8-FB311857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Finanspolitik</a:t>
            </a:r>
          </a:p>
        </p:txBody>
      </p:sp>
      <p:pic>
        <p:nvPicPr>
          <p:cNvPr id="5" name="Pladsholder til indhold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2BE6D47D-C8A4-4352-9705-706FF7E4D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1772816"/>
            <a:ext cx="5950256" cy="2197213"/>
          </a:xfrm>
        </p:spPr>
      </p:pic>
      <p:pic>
        <p:nvPicPr>
          <p:cNvPr id="7" name="Billede 6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8DC787D7-0521-47F0-8F9D-AE6344B47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4" y="4142645"/>
            <a:ext cx="5988358" cy="2241665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B0AE8CC4-E4A4-432A-AAA6-BC1E00DF3BF3}"/>
              </a:ext>
            </a:extLst>
          </p:cNvPr>
          <p:cNvSpPr txBox="1"/>
          <p:nvPr/>
        </p:nvSpPr>
        <p:spPr>
          <a:xfrm>
            <a:off x="7030516" y="3212976"/>
            <a:ext cx="468052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b="1" dirty="0"/>
              <a:t>Eksempel på spørgsmål: </a:t>
            </a:r>
            <a:r>
              <a:rPr lang="da-DK" sz="2400" dirty="0"/>
              <a:t>Forklar hvilken finanspolitik der skal føres for at få inflation til at falde?</a:t>
            </a:r>
          </a:p>
        </p:txBody>
      </p:sp>
    </p:spTree>
    <p:extLst>
      <p:ext uri="{BB962C8B-B14F-4D97-AF65-F5344CB8AC3E}">
        <p14:creationId xmlns:p14="http://schemas.microsoft.com/office/powerpoint/2010/main" val="58185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B2CFE-F279-446F-9A1D-B4E97969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Inflation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6803FC-CBC4-488E-B890-BDF2EA921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Inflation måles ved at se på ændringer i forbrugerpriserne</a:t>
            </a:r>
          </a:p>
          <a:p>
            <a:r>
              <a:rPr lang="da-DK" b="1" dirty="0"/>
              <a:t>Årsager til inflation:</a:t>
            </a:r>
          </a:p>
          <a:p>
            <a:pPr lvl="1"/>
            <a:r>
              <a:rPr lang="da-DK" dirty="0"/>
              <a:t>Efterspørgselsinflation</a:t>
            </a:r>
          </a:p>
          <a:p>
            <a:pPr lvl="1"/>
            <a:r>
              <a:rPr lang="da-DK" dirty="0"/>
              <a:t>Omkostningsinflation</a:t>
            </a:r>
          </a:p>
          <a:p>
            <a:pPr lvl="1"/>
            <a:r>
              <a:rPr lang="da-DK" dirty="0"/>
              <a:t>Importeret inflation</a:t>
            </a:r>
          </a:p>
          <a:p>
            <a:pPr lvl="1"/>
            <a:r>
              <a:rPr lang="da-DK" dirty="0"/>
              <a:t>Udbudschok</a:t>
            </a:r>
          </a:p>
          <a:p>
            <a:pPr lvl="1"/>
            <a:r>
              <a:rPr lang="da-DK" dirty="0"/>
              <a:t>Forventet inflation</a:t>
            </a:r>
          </a:p>
          <a:p>
            <a:pPr lvl="1"/>
            <a:r>
              <a:rPr lang="da-DK" dirty="0"/>
              <a:t>Pengemængdeinflation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Hvilke årsager er der til inflation?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Redegør for løn-pris spiralen og hvorfor den fører til øget inflation </a:t>
            </a:r>
          </a:p>
        </p:txBody>
      </p:sp>
    </p:spTree>
    <p:extLst>
      <p:ext uri="{BB962C8B-B14F-4D97-AF65-F5344CB8AC3E}">
        <p14:creationId xmlns:p14="http://schemas.microsoft.com/office/powerpoint/2010/main" val="9478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8AEEE-04C2-451E-929A-2F0C8FBC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Prisdannelse</a:t>
            </a:r>
          </a:p>
        </p:txBody>
      </p:sp>
      <p:pic>
        <p:nvPicPr>
          <p:cNvPr id="5" name="Pladsholder til indhold 4" descr="Et billede, der indeholder tekst, skærmbillede, diagram, Font/skrifttype&#10;&#10;Automatisk genereret beskrivelse">
            <a:extLst>
              <a:ext uri="{FF2B5EF4-FFF2-40B4-BE49-F238E27FC236}">
                <a16:creationId xmlns:a16="http://schemas.microsoft.com/office/drawing/2014/main" id="{D3561197-3595-4FB5-8394-FAF42DCF3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80" y="1844824"/>
            <a:ext cx="5340624" cy="4038808"/>
          </a:xfrm>
        </p:spPr>
      </p:pic>
      <p:pic>
        <p:nvPicPr>
          <p:cNvPr id="7" name="Billede 6" descr="Et billede, der indeholder tekst, diagram, linje/række, Kurve&#10;&#10;Automatisk genereret beskrivelse">
            <a:extLst>
              <a:ext uri="{FF2B5EF4-FFF2-40B4-BE49-F238E27FC236}">
                <a16:creationId xmlns:a16="http://schemas.microsoft.com/office/drawing/2014/main" id="{D30C6510-8D28-4199-A42C-DFA19D765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862" y="1600200"/>
            <a:ext cx="5848651" cy="4305521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7F07B755-E4C4-44BE-B367-76D72906606F}"/>
              </a:ext>
            </a:extLst>
          </p:cNvPr>
          <p:cNvSpPr txBox="1"/>
          <p:nvPr/>
        </p:nvSpPr>
        <p:spPr>
          <a:xfrm>
            <a:off x="477788" y="6021288"/>
            <a:ext cx="1137726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b="1" dirty="0"/>
              <a:t>Eksempel på spørgsmål: </a:t>
            </a:r>
            <a:r>
              <a:rPr lang="da-DK" sz="2400" dirty="0"/>
              <a:t>Tegn en prisdannelsesdiagram og vis hvordan en stigning i efterspørgslen fører til højere priser</a:t>
            </a:r>
          </a:p>
        </p:txBody>
      </p:sp>
    </p:spTree>
    <p:extLst>
      <p:ext uri="{BB962C8B-B14F-4D97-AF65-F5344CB8AC3E}">
        <p14:creationId xmlns:p14="http://schemas.microsoft.com/office/powerpoint/2010/main" val="246712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63F73-2DFA-4C37-8A9F-2C9ED4601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Betalingsbalancen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15E184-A32F-4596-B860-A2D873F89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Betalingsbalancen er defineret ved et lands samlede eksport og import. </a:t>
            </a:r>
          </a:p>
          <a:p>
            <a:r>
              <a:rPr lang="da-DK" dirty="0"/>
              <a:t>Betalingsbalancen er en opgørelse over alle økonomiske bevægelser mellem Danmark og udlandet i en periode.</a:t>
            </a:r>
          </a:p>
          <a:p>
            <a:r>
              <a:rPr lang="da-DK" dirty="0"/>
              <a:t>Betalingsbalancens løbende poster viser om et land har overskud eller underskud</a:t>
            </a:r>
          </a:p>
          <a:p>
            <a:r>
              <a:rPr lang="da-DK" dirty="0"/>
              <a:t>Overskuddet giver et valuta overskud og dermed opsparing</a:t>
            </a:r>
          </a:p>
          <a:p>
            <a:r>
              <a:rPr lang="da-DK" dirty="0"/>
              <a:t>Underskud giver et valutaunderskud og dermed gæld til udlandet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Forklar grundigt hvad der menes med betalingsbalancen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55352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B275B-017D-459A-BA54-BDF30D8F3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Valutasystemer</a:t>
            </a:r>
          </a:p>
        </p:txBody>
      </p:sp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48F5974F-E0C6-4678-AA0A-3B018328A7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2132856"/>
            <a:ext cx="6629741" cy="4070559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71F9A4D-1A22-4477-B437-209138AAF69E}"/>
              </a:ext>
            </a:extLst>
          </p:cNvPr>
          <p:cNvSpPr txBox="1"/>
          <p:nvPr/>
        </p:nvSpPr>
        <p:spPr>
          <a:xfrm>
            <a:off x="7534572" y="2924944"/>
            <a:ext cx="4248472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b="1" dirty="0"/>
              <a:t>Eksempel på spørgsmål: </a:t>
            </a:r>
            <a:r>
              <a:rPr lang="da-DK" sz="2400" dirty="0"/>
              <a:t>Redegør for de fire valutasystemer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Beskriv hvilket valutasystem Danmark har</a:t>
            </a:r>
          </a:p>
        </p:txBody>
      </p:sp>
    </p:spTree>
    <p:extLst>
      <p:ext uri="{BB962C8B-B14F-4D97-AF65-F5344CB8AC3E}">
        <p14:creationId xmlns:p14="http://schemas.microsoft.com/office/powerpoint/2010/main" val="180041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D306AC-5BF1-48B2-A587-875C593E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Valutakurser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61525A-462F-4283-8D1F-E819A700A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Valutakurser er et udtryk for prisen mellem to valutaer</a:t>
            </a:r>
          </a:p>
          <a:p>
            <a:r>
              <a:rPr lang="da-DK" dirty="0"/>
              <a:t>Kursen på en euro er 7,49 danske kroner. Hvilket betyder at en Euro koster 7,49 danske kroner</a:t>
            </a:r>
          </a:p>
          <a:p>
            <a:r>
              <a:rPr lang="da-DK" dirty="0"/>
              <a:t>Ændrer kursen sig til 7,55 betyder det at den danske krone er </a:t>
            </a:r>
            <a:r>
              <a:rPr lang="da-DK" b="1" dirty="0"/>
              <a:t>svækket</a:t>
            </a:r>
            <a:r>
              <a:rPr lang="da-DK" dirty="0"/>
              <a:t> og Euroen er </a:t>
            </a:r>
            <a:r>
              <a:rPr lang="da-DK" b="1" dirty="0"/>
              <a:t>styrket</a:t>
            </a:r>
            <a:r>
              <a:rPr lang="da-DK" dirty="0"/>
              <a:t>. Der skal flere danske kroner til at købe Euro og færre Euro til at købe danske kroner.</a:t>
            </a:r>
          </a:p>
          <a:p>
            <a:r>
              <a:rPr lang="da-DK" dirty="0"/>
              <a:t>En styrket valuta øger importen men svækker eksporten for landet</a:t>
            </a:r>
          </a:p>
          <a:p>
            <a:r>
              <a:rPr lang="da-DK" dirty="0"/>
              <a:t>En svækket valuta mindsker importen men øger eksporten for landet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Valutakursen på Dollars er X, hvad betyder dette? 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Valutakursen på dollars har nu ændret sig til X, hvilken valuta er styrket og svækket og hvordan har det påvirket virksomhederne?</a:t>
            </a:r>
          </a:p>
        </p:txBody>
      </p:sp>
    </p:spTree>
    <p:extLst>
      <p:ext uri="{BB962C8B-B14F-4D97-AF65-F5344CB8AC3E}">
        <p14:creationId xmlns:p14="http://schemas.microsoft.com/office/powerpoint/2010/main" val="181608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33903-396C-4E47-A3DC-3B1BE2C5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Pengepolitik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5905ED-387C-4EBF-9C4A-D88AEE8E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Nationalbanken fører pengepolitik</a:t>
            </a:r>
          </a:p>
          <a:p>
            <a:r>
              <a:rPr lang="da-DK" dirty="0"/>
              <a:t>Pengepolitik: Centralbanken styrer rente og kreditmuligheder med henblik på at påvirke den samlede efterspørgsel og/eller valutabevægelser ind og ud af landet.</a:t>
            </a:r>
          </a:p>
          <a:p>
            <a:endParaRPr lang="da-DK" dirty="0"/>
          </a:p>
        </p:txBody>
      </p:sp>
      <p:pic>
        <p:nvPicPr>
          <p:cNvPr id="5" name="Billede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DEC16BCD-3930-4964-B92C-86DA4CC9F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1" y="3789040"/>
            <a:ext cx="6210619" cy="242582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7D766F6-8708-48DD-8623-4BFF21F24287}"/>
              </a:ext>
            </a:extLst>
          </p:cNvPr>
          <p:cNvSpPr txBox="1"/>
          <p:nvPr/>
        </p:nvSpPr>
        <p:spPr>
          <a:xfrm>
            <a:off x="7966620" y="3983359"/>
            <a:ext cx="396044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dirty="0"/>
              <a:t>Stram pengepolitik anvendes således, hvis man ønsker at: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Styrke kronen af hensyn til ERM2-systemet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Dæmpe efterspørgslen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Styrke valutareserven</a:t>
            </a:r>
          </a:p>
          <a:p>
            <a:pPr>
              <a:lnSpc>
                <a:spcPct val="90000"/>
              </a:lnSpc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97850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3004A2-D6E3-4797-A701-A73F763E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Pengepolitik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30E076-97DE-4B32-B789-E3D4EFD8D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Lempelig pengepolitik har præcis de modsatte effekter af stram pengepolitik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Hvad er pengepolitik og hvem fører pengepolitik?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Beskriv de samfundsøkonomiske konsekvenser ved at føre stram pengepolitik</a:t>
            </a:r>
          </a:p>
        </p:txBody>
      </p:sp>
    </p:spTree>
    <p:extLst>
      <p:ext uri="{BB962C8B-B14F-4D97-AF65-F5344CB8AC3E}">
        <p14:creationId xmlns:p14="http://schemas.microsoft.com/office/powerpoint/2010/main" val="55638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7DF50-0B0F-417B-952A-DA3EFC4E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Fastkurspolitik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173FA5-FAFC-4406-AED9-C6D684448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Danmark har det vi kalder fastkurspolitik overfor Euroen</a:t>
            </a:r>
          </a:p>
          <a:p>
            <a:r>
              <a:rPr lang="da-DK" dirty="0"/>
              <a:t>Det betyder at Nationalbanken kun kan føre pengepolitik med henblik på at fastholde kursen på 7,46 kr. </a:t>
            </a:r>
          </a:p>
          <a:p>
            <a:r>
              <a:rPr lang="da-DK" dirty="0"/>
              <a:t>Danmark kan således ikke føre selvstændig pengepolitik – for at påvirke efterspørgslen</a:t>
            </a:r>
          </a:p>
          <a:p>
            <a:r>
              <a:rPr lang="da-DK" dirty="0"/>
              <a:t>Derfor kan nationalbanken kun lave renteændringer når den Europæiske centralbank gør dette – Derfor bestemmer Eurozonen Danmarks pengepolitik.</a:t>
            </a:r>
          </a:p>
          <a:p>
            <a:r>
              <a:rPr lang="da-DK" dirty="0"/>
              <a:t>Kun lande med flydende valutakurs og som ikke er en del af et valutasamarbejde (euroen) kan føre selvstændig pengepolitik</a:t>
            </a:r>
          </a:p>
        </p:txBody>
      </p:sp>
    </p:spTree>
    <p:extLst>
      <p:ext uri="{BB962C8B-B14F-4D97-AF65-F5344CB8AC3E}">
        <p14:creationId xmlns:p14="http://schemas.microsoft.com/office/powerpoint/2010/main" val="262588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B4B2F-52AF-4803-93BD-529E7625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Fastkurspolitik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5BF670-B4D0-4452-894A-28BA6D6CC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Har nogle fordele i at handel bliver nemmere fordi priserne ikke svinger</a:t>
            </a:r>
          </a:p>
          <a:p>
            <a:r>
              <a:rPr lang="da-DK" dirty="0"/>
              <a:t>Har en ulempe at vi kan være tvunget til at føre en uhensigtsmæssig pengepolitik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Du er ansat i nationalbanken og kursen på Euro stiger fra 7,46 til 7,60, hvad gør du og hvorfor?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Kan Danmark føre pengepolitik for at øge eller sænke efterspørgslen?</a:t>
            </a:r>
          </a:p>
          <a:p>
            <a:r>
              <a:rPr lang="da-DK" b="1" dirty="0"/>
              <a:t>Eksempel på spørgsmål: </a:t>
            </a:r>
            <a:r>
              <a:rPr lang="da-DK" dirty="0"/>
              <a:t>Beskriv fordele og ulemper ved fastkurssamarbejdet </a:t>
            </a:r>
            <a:r>
              <a:rPr lang="da-DK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830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31</TotalTime>
  <Words>694</Words>
  <Application>Microsoft Office PowerPoint</Application>
  <PresentationFormat>Brugerdefineret</PresentationFormat>
  <Paragraphs>79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Præsentation med verden 16x9</vt:lpstr>
      <vt:lpstr>Forberedelse til prøve</vt:lpstr>
      <vt:lpstr>Overordnede temaer i prøven</vt:lpstr>
      <vt:lpstr>De samfundsøkonomiske mål</vt:lpstr>
      <vt:lpstr>Finanspolitik</vt:lpstr>
      <vt:lpstr>Inflation</vt:lpstr>
      <vt:lpstr>Prisdannelse</vt:lpstr>
      <vt:lpstr>Betalingsbalancen</vt:lpstr>
      <vt:lpstr>Valutasystemer</vt:lpstr>
      <vt:lpstr>Valutakurser</vt:lpstr>
      <vt:lpstr>Pengepolitik</vt:lpstr>
      <vt:lpstr>Pengepolitik</vt:lpstr>
      <vt:lpstr>Fastkurspolitik</vt:lpstr>
      <vt:lpstr>Fastkurspolitik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Forberedelse til prøve</dc:title>
  <dc:creator>Lennart Keller</dc:creator>
  <cp:lastModifiedBy>Lennart Keller</cp:lastModifiedBy>
  <cp:revision>2</cp:revision>
  <dcterms:created xsi:type="dcterms:W3CDTF">2023-11-13T08:58:45Z</dcterms:created>
  <dcterms:modified xsi:type="dcterms:W3CDTF">2023-11-13T09:29:52Z</dcterms:modified>
</cp:coreProperties>
</file>