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17-08-2023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17-08-2023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17-08-2023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Indkomstfordeling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Lorenz-kurven &amp; Gini-koefficienten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95A59-6688-454C-8491-B647B9FB6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E97C0A-E7BF-4EFE-B4EA-52AFA38F8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Gruppedannelse og arbejdsark</a:t>
            </a:r>
          </a:p>
          <a:p>
            <a:r>
              <a:rPr lang="da-DK" dirty="0"/>
              <a:t>2) Lorenz-kurven</a:t>
            </a:r>
          </a:p>
          <a:p>
            <a:r>
              <a:rPr lang="da-DK" dirty="0"/>
              <a:t>3) Undersøgelse af uligheden</a:t>
            </a:r>
          </a:p>
          <a:p>
            <a:r>
              <a:rPr lang="da-DK" dirty="0"/>
              <a:t>4</a:t>
            </a:r>
            <a:r>
              <a:rPr lang="da-DK"/>
              <a:t>) Fælles opsamling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3521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45200-9EBD-41D5-80EF-DE029F4D9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Vi skal have plads til store armbevægelser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6E311E-1EB4-425D-BEFB-AEED6029F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046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1D32D8-8650-489B-84EE-ABA69108D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Lorenz-Kurven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9C94047-8A86-4A7A-AA63-BF488E7CB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196" y="1600200"/>
            <a:ext cx="6832432" cy="5224366"/>
          </a:xfrm>
        </p:spPr>
      </p:pic>
    </p:spTree>
    <p:extLst>
      <p:ext uri="{BB962C8B-B14F-4D97-AF65-F5344CB8AC3E}">
        <p14:creationId xmlns:p14="http://schemas.microsoft.com/office/powerpoint/2010/main" val="44632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77B9F8-2787-4457-9584-361AE554F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NU skal vi undersøge uligheden i to lande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79EB4C-15CF-4B7F-B18C-28D742F67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6745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4193</TotalTime>
  <Words>40</Words>
  <Application>Microsoft Office PowerPoint</Application>
  <PresentationFormat>Brugerdefineret</PresentationFormat>
  <Paragraphs>11</Paragraphs>
  <Slides>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Præsentation med verden 16x9</vt:lpstr>
      <vt:lpstr>Indkomstfordeling</vt:lpstr>
      <vt:lpstr>Dagens program</vt:lpstr>
      <vt:lpstr>Vi skal have plads til store armbevægelser</vt:lpstr>
      <vt:lpstr>Lorenz-Kurven</vt:lpstr>
      <vt:lpstr>NU skal vi undersøge uligheden i to lande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Indkomstfordeling</dc:title>
  <dc:creator>Lennart Keller</dc:creator>
  <cp:lastModifiedBy>Lennart Keller</cp:lastModifiedBy>
  <cp:revision>2</cp:revision>
  <dcterms:created xsi:type="dcterms:W3CDTF">2022-08-18T10:51:48Z</dcterms:created>
  <dcterms:modified xsi:type="dcterms:W3CDTF">2023-08-17T08:16:59Z</dcterms:modified>
</cp:coreProperties>
</file>