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34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406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456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53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979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203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566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16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1627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115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27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D86E4-C432-48ED-9C4B-E511BD58167A}" type="datetimeFigureOut">
              <a:rPr lang="da-DK" smtClean="0"/>
              <a:t>15-08-2022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B393E-6EA3-4E7F-94C3-79BBB5FAE0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5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19 reklamer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(Politiken 13. august 2022)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209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9439" y="1389207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22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5472" y="1430771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9439" y="1409989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4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4526" y="1368425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91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9271" y="1264516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7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95308" y="1409989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88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9439" y="1409988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2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3126" y="1399743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4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3181" y="1409989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4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0781" y="1430771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70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9439" y="1503652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72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0777" y="1389206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8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66308" y="1378961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20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3126" y="1378961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18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9439" y="1326861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03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6254" y="1451552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04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1781" y="1576243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64819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05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9835" y="1493116"/>
            <a:ext cx="5801784" cy="4351338"/>
          </a:xfrm>
        </p:spPr>
      </p:pic>
      <p:pic>
        <p:nvPicPr>
          <p:cNvPr id="5" name="Pladsholder til indhold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9" y="4781549"/>
            <a:ext cx="5121031" cy="15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32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Widescreen</PresentationFormat>
  <Paragraphs>2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19 reklamer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 reklamer</dc:title>
  <dc:creator>Jacob Kestner</dc:creator>
  <cp:lastModifiedBy>Jacob Kestner</cp:lastModifiedBy>
  <cp:revision>5</cp:revision>
  <dcterms:created xsi:type="dcterms:W3CDTF">2022-08-15T05:53:06Z</dcterms:created>
  <dcterms:modified xsi:type="dcterms:W3CDTF">2022-08-15T06:27:42Z</dcterms:modified>
</cp:coreProperties>
</file>