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3" autoAdjust="0"/>
    <p:restoredTop sz="94660"/>
  </p:normalViewPr>
  <p:slideViewPr>
    <p:cSldViewPr snapToGrid="0">
      <p:cViewPr varScale="1">
        <p:scale>
          <a:sx n="59" d="100"/>
          <a:sy n="59" d="100"/>
        </p:scale>
        <p:origin x="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 Kestner" userId="6583c788-466c-44fb-9aa4-39d276e89324" providerId="ADAL" clId="{1B7D7257-A643-4A12-AFE3-02B69E4E2BE9}"/>
    <pc:docChg chg="modSld">
      <pc:chgData name="Jacob Kestner" userId="6583c788-466c-44fb-9aa4-39d276e89324" providerId="ADAL" clId="{1B7D7257-A643-4A12-AFE3-02B69E4E2BE9}" dt="2024-09-26T08:07:46.079" v="52" actId="20577"/>
      <pc:docMkLst>
        <pc:docMk/>
      </pc:docMkLst>
      <pc:sldChg chg="modSp mod">
        <pc:chgData name="Jacob Kestner" userId="6583c788-466c-44fb-9aa4-39d276e89324" providerId="ADAL" clId="{1B7D7257-A643-4A12-AFE3-02B69E4E2BE9}" dt="2024-09-26T08:07:07.104" v="39" actId="20577"/>
        <pc:sldMkLst>
          <pc:docMk/>
          <pc:sldMk cId="1833093170" sldId="256"/>
        </pc:sldMkLst>
        <pc:spChg chg="mod">
          <ac:chgData name="Jacob Kestner" userId="6583c788-466c-44fb-9aa4-39d276e89324" providerId="ADAL" clId="{1B7D7257-A643-4A12-AFE3-02B69E4E2BE9}" dt="2024-09-26T08:07:07.104" v="39" actId="20577"/>
          <ac:spMkLst>
            <pc:docMk/>
            <pc:sldMk cId="1833093170" sldId="256"/>
            <ac:spMk id="3" creationId="{00000000-0000-0000-0000-000000000000}"/>
          </ac:spMkLst>
        </pc:spChg>
      </pc:sldChg>
      <pc:sldChg chg="modSp mod">
        <pc:chgData name="Jacob Kestner" userId="6583c788-466c-44fb-9aa4-39d276e89324" providerId="ADAL" clId="{1B7D7257-A643-4A12-AFE3-02B69E4E2BE9}" dt="2024-09-26T08:07:46.079" v="52" actId="20577"/>
        <pc:sldMkLst>
          <pc:docMk/>
          <pc:sldMk cId="131809480" sldId="259"/>
        </pc:sldMkLst>
        <pc:spChg chg="mod">
          <ac:chgData name="Jacob Kestner" userId="6583c788-466c-44fb-9aa4-39d276e89324" providerId="ADAL" clId="{1B7D7257-A643-4A12-AFE3-02B69E4E2BE9}" dt="2024-09-26T08:07:46.079" v="52" actId="20577"/>
          <ac:spMkLst>
            <pc:docMk/>
            <pc:sldMk cId="131809480" sldId="259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38E4B-EF09-4A00-B724-DE176171B44D}" type="datetimeFigureOut">
              <a:rPr lang="da-DK" smtClean="0"/>
              <a:t>26-09-2024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A38D-1DDD-4689-9CBE-243049D5A1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3000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38E4B-EF09-4A00-B724-DE176171B44D}" type="datetimeFigureOut">
              <a:rPr lang="da-DK" smtClean="0"/>
              <a:t>26-09-2024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A38D-1DDD-4689-9CBE-243049D5A1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8223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38E4B-EF09-4A00-B724-DE176171B44D}" type="datetimeFigureOut">
              <a:rPr lang="da-DK" smtClean="0"/>
              <a:t>26-09-2024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A38D-1DDD-4689-9CBE-243049D5A1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8291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38E4B-EF09-4A00-B724-DE176171B44D}" type="datetimeFigureOut">
              <a:rPr lang="da-DK" smtClean="0"/>
              <a:t>26-09-2024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A38D-1DDD-4689-9CBE-243049D5A1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4938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38E4B-EF09-4A00-B724-DE176171B44D}" type="datetimeFigureOut">
              <a:rPr lang="da-DK" smtClean="0"/>
              <a:t>26-09-2024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A38D-1DDD-4689-9CBE-243049D5A1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525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38E4B-EF09-4A00-B724-DE176171B44D}" type="datetimeFigureOut">
              <a:rPr lang="da-DK" smtClean="0"/>
              <a:t>26-09-2024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A38D-1DDD-4689-9CBE-243049D5A1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6988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38E4B-EF09-4A00-B724-DE176171B44D}" type="datetimeFigureOut">
              <a:rPr lang="da-DK" smtClean="0"/>
              <a:t>26-09-2024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A38D-1DDD-4689-9CBE-243049D5A1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6151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38E4B-EF09-4A00-B724-DE176171B44D}" type="datetimeFigureOut">
              <a:rPr lang="da-DK" smtClean="0"/>
              <a:t>26-09-2024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A38D-1DDD-4689-9CBE-243049D5A1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8799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38E4B-EF09-4A00-B724-DE176171B44D}" type="datetimeFigureOut">
              <a:rPr lang="da-DK" smtClean="0"/>
              <a:t>26-09-2024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A38D-1DDD-4689-9CBE-243049D5A1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4237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38E4B-EF09-4A00-B724-DE176171B44D}" type="datetimeFigureOut">
              <a:rPr lang="da-DK" smtClean="0"/>
              <a:t>26-09-2024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A38D-1DDD-4689-9CBE-243049D5A1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4744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38E4B-EF09-4A00-B724-DE176171B44D}" type="datetimeFigureOut">
              <a:rPr lang="da-DK" smtClean="0"/>
              <a:t>26-09-2024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A38D-1DDD-4689-9CBE-243049D5A1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608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38E4B-EF09-4A00-B724-DE176171B44D}" type="datetimeFigureOut">
              <a:rPr lang="da-DK" smtClean="0"/>
              <a:t>26-09-2024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CA38D-1DDD-4689-9CBE-243049D5A1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8383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Årsprøve KIT A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Torsdag 10. oktober 2024</a:t>
            </a:r>
          </a:p>
        </p:txBody>
      </p:sp>
    </p:spTree>
    <p:extLst>
      <p:ext uri="{BB962C8B-B14F-4D97-AF65-F5344CB8AC3E}">
        <p14:creationId xmlns:p14="http://schemas.microsoft.com/office/powerpoint/2010/main" val="1833093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Årsprøvens 15 min.?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/>
              <a:t>I giver et kort resume af jeres årsprojekt (5 min.)</a:t>
            </a:r>
          </a:p>
          <a:p>
            <a:pPr lvl="0"/>
            <a:r>
              <a:rPr lang="da-DK" dirty="0"/>
              <a:t>I forklarer de to-tre valgte læringsmål og kommer med eksempler fra jeres projekt til begge læringsmål (5 min.)</a:t>
            </a:r>
          </a:p>
          <a:p>
            <a:pPr lvl="0"/>
            <a:r>
              <a:rPr lang="da-DK" dirty="0"/>
              <a:t>Peter og jeg stiller et par uddybende spørgsmål til jer</a:t>
            </a:r>
          </a:p>
          <a:p>
            <a:r>
              <a:rPr lang="da-DK" dirty="0"/>
              <a:t>I får lidt feedback til opgaven og jeres mundtlige præstation samt en vejledende karakter for prøven.</a:t>
            </a:r>
          </a:p>
          <a:p>
            <a:r>
              <a:rPr lang="da-DK" dirty="0"/>
              <a:t>… efterårsferie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1809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kikker vi efter til årsprøven?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kort, præcist og sagligt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et relevant valg af faglige mål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metodebevidsthed og kritisk bevidsthed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en etisk dimension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en relevant og interessant måde.</a:t>
            </a:r>
          </a:p>
        </p:txBody>
      </p:sp>
    </p:spTree>
    <p:extLst>
      <p:ext uri="{BB962C8B-B14F-4D97-AF65-F5344CB8AC3E}">
        <p14:creationId xmlns:p14="http://schemas.microsoft.com/office/powerpoint/2010/main" val="2664015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1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800"/>
              </a:spcAft>
              <a:buNone/>
            </a:pP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 mundtlige præsentation af projektets centrale problemstillinger og konklusioner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kunne gå lige til sagen og formidle med overblik; </a:t>
            </a:r>
            <a:r>
              <a:rPr lang="da-DK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kort, præcist og sagligt</a:t>
            </a: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74331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800"/>
              </a:spcAft>
              <a:buNone/>
            </a:pP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̶  præsentation og uddybning af relevante aspekter af projektet og produktudviklingsprocesserne 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Eksaminanden demonstrerer her, at han/hun kan foretage </a:t>
            </a:r>
            <a:r>
              <a:rPr lang="da-DK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relevant valg af faglige mål</a:t>
            </a: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til at åbne for projektets og produktudviklingens interessante aspekter samt har foretaget en fornuftig vægtning af den tid, der bruges på de udvalgte aspekter.</a:t>
            </a:r>
          </a:p>
          <a:p>
            <a:endParaRPr lang="da-DK" dirty="0"/>
          </a:p>
        </p:txBody>
      </p:sp>
      <p:pic>
        <p:nvPicPr>
          <p:cNvPr id="4" name="Pladsholder til indhold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931337">
            <a:off x="8359731" y="5061666"/>
            <a:ext cx="2363221" cy="328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680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3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800"/>
              </a:spcAft>
              <a:buNone/>
            </a:pP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̶  forståelse af de valgte faglige metoders muligheder og begrænsninger i forhold til arbejdet med den valgte problemstilling og overvejelser om kvaliteten af den opnåede viden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da-DK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Metodebevidsthed og kritisk bevidsthed</a:t>
            </a: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om egen måde at producere viden på vurderes her.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6088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4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800"/>
              </a:spcAft>
              <a:buNone/>
            </a:pP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̶  perspektivering af projektet og den behandlede problemstilling, herunder etiske problemstillinger i relation til projektet 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Problemformuleringen skal indeholde </a:t>
            </a:r>
            <a:r>
              <a:rPr lang="da-DK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etisk dimension</a:t>
            </a: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som er med til at sætte projektet ind i en større kontekst. Eksaminanden kan fremhæve forskellige sider af en sag og selvstændigt tage stilling til, hvordan han/hun selv – eller kommunikationsproduktets afsender - forholder sig til sagen.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0278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5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800"/>
              </a:spcAft>
              <a:buNone/>
            </a:pP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̶  faglig dybde og selvstændighed i den faglige dialog om projektet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Brug af faglige begreber til at skabe syntese og ny forståelse samt evne til at vinkle og perspektivere stoffet på </a:t>
            </a:r>
            <a:r>
              <a:rPr lang="da-DK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relevant og interessant måde</a:t>
            </a: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under såvel eksaminandens selvstændige oplæg og i den efterfølgende dialog om projektet.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15480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14 faglige mål i KIT A …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9931337">
            <a:off x="6534266" y="1070321"/>
            <a:ext cx="4612430" cy="6420006"/>
          </a:xfrm>
          <a:prstGeom prst="rect">
            <a:avLst/>
          </a:prstGeom>
        </p:spPr>
      </p:pic>
      <p:sp>
        <p:nvSpPr>
          <p:cNvPr id="5" name="Pladsholder til indhold 2"/>
          <p:cNvSpPr txBox="1">
            <a:spLocks/>
          </p:cNvSpPr>
          <p:nvPr/>
        </p:nvSpPr>
        <p:spPr>
          <a:xfrm>
            <a:off x="838200" y="1825625"/>
            <a:ext cx="42085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Vælg to-tre faglige mål, som I vil gå i dybden med til årsprøven.</a:t>
            </a:r>
          </a:p>
          <a:p>
            <a:pPr marL="0" indent="0">
              <a:spcAft>
                <a:spcPts val="800"/>
              </a:spcAft>
              <a:buFont typeface="Arial" panose="020B0604020202020204" pitchFamily="34" charset="0"/>
              <a:buNone/>
            </a:pPr>
            <a:endParaRPr lang="da-DK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endParaRPr lang="da-DK" dirty="0"/>
          </a:p>
          <a:p>
            <a:pPr marL="0" indent="0">
              <a:spcAft>
                <a:spcPts val="800"/>
              </a:spcAft>
              <a:buNone/>
            </a:pPr>
            <a:endParaRPr lang="da-DK" dirty="0"/>
          </a:p>
          <a:p>
            <a:pPr marL="0" indent="0">
              <a:spcAft>
                <a:spcPts val="800"/>
              </a:spcAft>
              <a:buNone/>
            </a:pPr>
            <a:r>
              <a:rPr lang="da-DK" dirty="0"/>
              <a:t>I gang: Find de 14 faglige mål og denne PP på </a:t>
            </a:r>
            <a:r>
              <a:rPr lang="da-DK" dirty="0" err="1"/>
              <a:t>Lectio</a:t>
            </a:r>
            <a:r>
              <a:rPr lang="da-DK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92987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384</Words>
  <Application>Microsoft Office PowerPoint</Application>
  <PresentationFormat>Widescreen</PresentationFormat>
  <Paragraphs>35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Office-tema</vt:lpstr>
      <vt:lpstr>Årsprøve KIT A</vt:lpstr>
      <vt:lpstr>Årsprøvens 15 min.?</vt:lpstr>
      <vt:lpstr>Hvad kikker vi efter til årsprøven?</vt:lpstr>
      <vt:lpstr>1</vt:lpstr>
      <vt:lpstr>2</vt:lpstr>
      <vt:lpstr>3</vt:lpstr>
      <vt:lpstr>4</vt:lpstr>
      <vt:lpstr>5</vt:lpstr>
      <vt:lpstr>De 14 faglige mål i KIT A 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Årsprøve KIT A</dc:title>
  <dc:creator>Jacob Kestner</dc:creator>
  <cp:lastModifiedBy>Jacob Kestner</cp:lastModifiedBy>
  <cp:revision>7</cp:revision>
  <dcterms:created xsi:type="dcterms:W3CDTF">2021-05-25T15:03:24Z</dcterms:created>
  <dcterms:modified xsi:type="dcterms:W3CDTF">2024-09-26T08:07:53Z</dcterms:modified>
</cp:coreProperties>
</file>