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6DAF57-267A-4E86-9FFE-470C6DCBFC1B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8B8494F-7DFB-4A3C-91B8-97CC58AD3EB5}">
      <dgm:prSet/>
      <dgm:spPr/>
      <dgm:t>
        <a:bodyPr/>
        <a:lstStyle/>
        <a:p>
          <a:r>
            <a:rPr lang="da-DK"/>
            <a:t>Hvilken familietype er du vokset op i?</a:t>
          </a:r>
          <a:endParaRPr lang="en-US"/>
        </a:p>
      </dgm:t>
    </dgm:pt>
    <dgm:pt modelId="{89FC3C3C-737E-4B38-A4D0-077F92D34A62}" type="parTrans" cxnId="{99D46BA9-AF8A-4152-98A3-ECCDBC9EBA5B}">
      <dgm:prSet/>
      <dgm:spPr/>
      <dgm:t>
        <a:bodyPr/>
        <a:lstStyle/>
        <a:p>
          <a:endParaRPr lang="en-US"/>
        </a:p>
      </dgm:t>
    </dgm:pt>
    <dgm:pt modelId="{AB74CD7C-2E1A-497C-A618-8665896FBDA5}" type="sibTrans" cxnId="{99D46BA9-AF8A-4152-98A3-ECCDBC9EBA5B}">
      <dgm:prSet/>
      <dgm:spPr/>
      <dgm:t>
        <a:bodyPr/>
        <a:lstStyle/>
        <a:p>
          <a:endParaRPr lang="en-US"/>
        </a:p>
      </dgm:t>
    </dgm:pt>
    <dgm:pt modelId="{DE8DF005-8FE3-44F6-A55B-A90736E02407}">
      <dgm:prSet/>
      <dgm:spPr/>
      <dgm:t>
        <a:bodyPr/>
        <a:lstStyle/>
        <a:p>
          <a:r>
            <a:rPr lang="da-DK"/>
            <a:t>Hvilken familietype skal din egen familie have i fremtiden?</a:t>
          </a:r>
          <a:endParaRPr lang="en-US"/>
        </a:p>
      </dgm:t>
    </dgm:pt>
    <dgm:pt modelId="{8281D1B9-0B91-4FE9-9C8A-296438332732}" type="parTrans" cxnId="{F09BF59D-8263-413F-8F24-F3654672FB3A}">
      <dgm:prSet/>
      <dgm:spPr/>
      <dgm:t>
        <a:bodyPr/>
        <a:lstStyle/>
        <a:p>
          <a:endParaRPr lang="en-US"/>
        </a:p>
      </dgm:t>
    </dgm:pt>
    <dgm:pt modelId="{941E7355-F9EC-40AA-B4A4-0E1AA483A858}" type="sibTrans" cxnId="{F09BF59D-8263-413F-8F24-F3654672FB3A}">
      <dgm:prSet/>
      <dgm:spPr/>
      <dgm:t>
        <a:bodyPr/>
        <a:lstStyle/>
        <a:p>
          <a:endParaRPr lang="en-US"/>
        </a:p>
      </dgm:t>
    </dgm:pt>
    <dgm:pt modelId="{8EA685C3-EFAE-4AC9-A0F9-3AC1A23D703B}" type="pres">
      <dgm:prSet presAssocID="{556DAF57-267A-4E86-9FFE-470C6DCBFC1B}" presName="diagram" presStyleCnt="0">
        <dgm:presLayoutVars>
          <dgm:dir/>
          <dgm:resizeHandles val="exact"/>
        </dgm:presLayoutVars>
      </dgm:prSet>
      <dgm:spPr/>
    </dgm:pt>
    <dgm:pt modelId="{55CB5EC0-2B34-4A1E-B05E-2A1146A638B4}" type="pres">
      <dgm:prSet presAssocID="{F8B8494F-7DFB-4A3C-91B8-97CC58AD3EB5}" presName="node" presStyleLbl="node1" presStyleIdx="0" presStyleCnt="2">
        <dgm:presLayoutVars>
          <dgm:bulletEnabled val="1"/>
        </dgm:presLayoutVars>
      </dgm:prSet>
      <dgm:spPr/>
    </dgm:pt>
    <dgm:pt modelId="{E198B833-FA08-4ED5-97EB-BFF797231E6F}" type="pres">
      <dgm:prSet presAssocID="{AB74CD7C-2E1A-497C-A618-8665896FBDA5}" presName="sibTrans" presStyleCnt="0"/>
      <dgm:spPr/>
    </dgm:pt>
    <dgm:pt modelId="{2864B20F-2F31-4796-82D3-0E8F00150A76}" type="pres">
      <dgm:prSet presAssocID="{DE8DF005-8FE3-44F6-A55B-A90736E02407}" presName="node" presStyleLbl="node1" presStyleIdx="1" presStyleCnt="2">
        <dgm:presLayoutVars>
          <dgm:bulletEnabled val="1"/>
        </dgm:presLayoutVars>
      </dgm:prSet>
      <dgm:spPr/>
    </dgm:pt>
  </dgm:ptLst>
  <dgm:cxnLst>
    <dgm:cxn modelId="{C5421A3B-1A37-45DB-8747-7C9B64A268AB}" type="presOf" srcId="{F8B8494F-7DFB-4A3C-91B8-97CC58AD3EB5}" destId="{55CB5EC0-2B34-4A1E-B05E-2A1146A638B4}" srcOrd="0" destOrd="0" presId="urn:microsoft.com/office/officeart/2005/8/layout/default"/>
    <dgm:cxn modelId="{E4E8BE84-4640-4C63-A911-6DFCB38BA40E}" type="presOf" srcId="{DE8DF005-8FE3-44F6-A55B-A90736E02407}" destId="{2864B20F-2F31-4796-82D3-0E8F00150A76}" srcOrd="0" destOrd="0" presId="urn:microsoft.com/office/officeart/2005/8/layout/default"/>
    <dgm:cxn modelId="{0C409397-E6DB-430F-8E1A-FD8E2661B470}" type="presOf" srcId="{556DAF57-267A-4E86-9FFE-470C6DCBFC1B}" destId="{8EA685C3-EFAE-4AC9-A0F9-3AC1A23D703B}" srcOrd="0" destOrd="0" presId="urn:microsoft.com/office/officeart/2005/8/layout/default"/>
    <dgm:cxn modelId="{F09BF59D-8263-413F-8F24-F3654672FB3A}" srcId="{556DAF57-267A-4E86-9FFE-470C6DCBFC1B}" destId="{DE8DF005-8FE3-44F6-A55B-A90736E02407}" srcOrd="1" destOrd="0" parTransId="{8281D1B9-0B91-4FE9-9C8A-296438332732}" sibTransId="{941E7355-F9EC-40AA-B4A4-0E1AA483A858}"/>
    <dgm:cxn modelId="{99D46BA9-AF8A-4152-98A3-ECCDBC9EBA5B}" srcId="{556DAF57-267A-4E86-9FFE-470C6DCBFC1B}" destId="{F8B8494F-7DFB-4A3C-91B8-97CC58AD3EB5}" srcOrd="0" destOrd="0" parTransId="{89FC3C3C-737E-4B38-A4D0-077F92D34A62}" sibTransId="{AB74CD7C-2E1A-497C-A618-8665896FBDA5}"/>
    <dgm:cxn modelId="{2FE5FE44-8CA2-4FC7-BBCD-A7F6210455E1}" type="presParOf" srcId="{8EA685C3-EFAE-4AC9-A0F9-3AC1A23D703B}" destId="{55CB5EC0-2B34-4A1E-B05E-2A1146A638B4}" srcOrd="0" destOrd="0" presId="urn:microsoft.com/office/officeart/2005/8/layout/default"/>
    <dgm:cxn modelId="{C85F45DB-A5E3-45B5-95F2-6B705B018C92}" type="presParOf" srcId="{8EA685C3-EFAE-4AC9-A0F9-3AC1A23D703B}" destId="{E198B833-FA08-4ED5-97EB-BFF797231E6F}" srcOrd="1" destOrd="0" presId="urn:microsoft.com/office/officeart/2005/8/layout/default"/>
    <dgm:cxn modelId="{DD8A2122-0EFA-4AD8-8EEF-977AD97DE5FE}" type="presParOf" srcId="{8EA685C3-EFAE-4AC9-A0F9-3AC1A23D703B}" destId="{2864B20F-2F31-4796-82D3-0E8F00150A76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B5EC0-2B34-4A1E-B05E-2A1146A638B4}">
      <dsp:nvSpPr>
        <dsp:cNvPr id="0" name=""/>
        <dsp:cNvSpPr/>
      </dsp:nvSpPr>
      <dsp:spPr>
        <a:xfrm>
          <a:off x="1237010" y="1631"/>
          <a:ext cx="4192812" cy="251568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900" kern="1200"/>
            <a:t>Hvilken familietype er du vokset op i?</a:t>
          </a:r>
          <a:endParaRPr lang="en-US" sz="3900" kern="1200"/>
        </a:p>
      </dsp:txBody>
      <dsp:txXfrm>
        <a:off x="1237010" y="1631"/>
        <a:ext cx="4192812" cy="2515687"/>
      </dsp:txXfrm>
    </dsp:sp>
    <dsp:sp modelId="{2864B20F-2F31-4796-82D3-0E8F00150A76}">
      <dsp:nvSpPr>
        <dsp:cNvPr id="0" name=""/>
        <dsp:cNvSpPr/>
      </dsp:nvSpPr>
      <dsp:spPr>
        <a:xfrm>
          <a:off x="1237010" y="2936600"/>
          <a:ext cx="4192812" cy="2515687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900" kern="1200"/>
            <a:t>Hvilken familietype skal din egen familie have i fremtiden?</a:t>
          </a:r>
          <a:endParaRPr lang="en-US" sz="3900" kern="1200"/>
        </a:p>
      </dsp:txBody>
      <dsp:txXfrm>
        <a:off x="1237010" y="2936600"/>
        <a:ext cx="4192812" cy="2515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E955E8-2346-80E1-A803-F8E07519A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0069B3A-4244-DBA6-0B2D-4DB92414C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D3B481-1F3B-B474-662F-3902DA8D6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6E7BC4-1A4A-11F5-2DE5-A49ED9E8B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EC5601-FC62-98D8-30C9-A53F39C48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601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CA115-A981-BC4E-907D-2A510141F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0A8DE6-976B-3CEF-16A0-62E485F20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F27FAF-5E99-98A6-B959-18A4F7F5E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118A1E-240B-F1E8-A47B-E0C0780C9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AE7AB8-66B6-5941-0722-704FDE63C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013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3C88D-113A-D832-3501-CF450994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710D90-1CD4-B049-9AF5-CA8B16E6F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E5E2A7-8EB7-24B3-F462-04E4C6553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20E69B-F2F1-9904-02C8-0FF1AF176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9B951A-6819-AD74-ABC9-BF05ED4C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995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71767-E43E-973E-ECC6-3B126BAE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C3883A-238F-1F39-66C2-CD1A827D0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756700-0D17-D698-FEBF-F0FE9F487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A5B84F6-B1B5-57F7-AF85-0157FFF30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1342556-9E40-8D4E-DC73-85C1B7298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10CEAD-368B-1617-852D-DDD7AF7AB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938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EC4370-E69B-DFB7-50AC-2DC4E1D11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F7A5BC-43A8-D539-311F-D37ABFBCF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7C441DA-DA84-FBA3-A8ED-C03F85E78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87F718D-AE0C-D84D-8366-9E058A4787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19655A6-BF0C-43D2-E213-EA85E8BABC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EFC2691-2DC8-6BFE-A7FE-73A9ED2F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753A71A-FD03-4AFB-991B-CC5C6348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5CF525F-F06C-020F-A08B-2468E102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919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DC5CA6-9AFE-4E06-EFCA-15DB564F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12C3E63-C30A-20A8-5AB8-8EF67A195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8CD16C1-F502-B187-4FC7-6BCB69A9A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4DE8511-1A4A-FA47-0027-AA3C880F8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119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5E67422-8469-2828-95CC-840CE8C78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D97DD85-73A9-5BF9-E3F4-1474B16AF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3941DC-A825-6271-0D18-02990D061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121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CD48FF-36FF-0411-7A0F-20DF20C3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AD0A56-7239-F652-6E2B-270278CED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68C9F9D-CF7D-C72F-2D91-81BA61D41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EC523AB-1AB1-1E1D-6B7F-54728673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69BADC-BD4E-6687-28FE-144F796BE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2155F56-B886-92F4-F6EA-790F3206F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309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466A3-7177-D65F-C76A-78C346866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E474600-1AB2-4DEB-F178-A4E393D1C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D3FF021-524D-1DF2-8F83-067D926A5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5E4AD5A-6F5B-77FF-9734-71EE44EB2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C117D3-CB0A-B073-2F98-2433F038C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97E016E-B040-009B-30D6-71D8A7300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4439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3ADBF-1811-D6D4-C025-4788DFDD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F610DB3-1C5A-2BE7-6252-27E91DC63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37AC50-2ECA-3907-B5E5-1F9B73178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1F656A-548A-E59F-B4D5-663F673FC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10972-31CA-F9B7-57E4-C12442C8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976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1C9714E-9034-08D6-0BE1-79A4E42A09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331DBD5-9675-7731-4A28-832AC888B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EF92EB7-9323-090C-6080-29539C203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CCF91A-F964-B894-C3F5-443B982C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EFEB731-02D1-5168-0449-9A23C8BC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29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89A36CE-9191-7CBA-5FDB-3D5EAA7A5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F86F5-4CC6-502B-E2B2-3F7F79649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5A64BD-5732-7380-3E72-5FBC336D0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1A631-36EC-43DC-A2A4-3F7B9D1A6B4D}" type="datetimeFigureOut">
              <a:rPr lang="da-DK" smtClean="0"/>
              <a:t>30-07-2024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EC4220-E43F-4FF7-AAB1-5EEC21790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DA8A8E-F7D6-6043-8363-54E5EA503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6A963-1284-46CF-AB4B-76D6C962E7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782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v2fyn.dk/odense/flere-boern-fra-ghettoer-i-vuggestue-vi-har-ikke-tvunget-og-true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9B209-995C-9896-49F6-6BDAED4DB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Dobbeltsocialisering</a:t>
            </a:r>
          </a:p>
        </p:txBody>
      </p:sp>
      <p:pic>
        <p:nvPicPr>
          <p:cNvPr id="1026" name="Picture 2" descr="Dobbeltsocialisering - Samfundsfag">
            <a:extLst>
              <a:ext uri="{FF2B5EF4-FFF2-40B4-BE49-F238E27FC236}">
                <a16:creationId xmlns:a16="http://schemas.microsoft.com/office/drawing/2014/main" id="{5E717A3D-4C8E-CAE5-0011-6BA5ADFD21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" r="1" b="5539"/>
          <a:stretch/>
        </p:blipFill>
        <p:spPr bwMode="auto">
          <a:xfrm>
            <a:off x="640080" y="640080"/>
            <a:ext cx="1091184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281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1EB594-4FF4-E56C-3D5E-7B2FBB0D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Andre normer for barnet i de forskellige arenaer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489E7CD5-1BB3-348C-1AB2-EF7F6DB3D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4052" y="1966293"/>
            <a:ext cx="9323895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4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480DD7-7835-FCB4-C085-61D74DB1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Opgave- og læsetid (25 min)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3E6DD7-E413-5A8C-A1B0-0FBE637FF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artiklen </a:t>
            </a:r>
            <a:r>
              <a:rPr lang="da-DK" dirty="0">
                <a:hlinkClick r:id="rId2"/>
              </a:rPr>
              <a:t>https://www.tv2fyn.dk/odense/flere-boern-fra-ghettoer-i-vuggestue-vi-har-ikke-tvunget-og-truet</a:t>
            </a:r>
            <a:endParaRPr lang="da-DK" dirty="0"/>
          </a:p>
          <a:p>
            <a:r>
              <a:rPr lang="da-DK" dirty="0"/>
              <a:t>Opgaver:</a:t>
            </a:r>
          </a:p>
          <a:p>
            <a:pPr lvl="1"/>
            <a:r>
              <a:rPr lang="da-DK" dirty="0"/>
              <a:t>Hvad handler artiklen om?</a:t>
            </a:r>
          </a:p>
          <a:p>
            <a:pPr lvl="1"/>
            <a:r>
              <a:rPr lang="da-DK" dirty="0"/>
              <a:t>Med udgangspunkt i artiklen og teorien omkring dobbeltsocialisering så overvej, hvad fordelene og ulemperne er ved primær- og sekundær socialisering.</a:t>
            </a:r>
          </a:p>
          <a:p>
            <a:pPr lvl="1"/>
            <a:r>
              <a:rPr lang="da-DK" dirty="0"/>
              <a:t>Diskuter, om det er okay at tvinge børn i institutioner, hvis deres sprogforståelse er for dårlig, når de er et-to år. Diskuter for og imod. </a:t>
            </a:r>
          </a:p>
        </p:txBody>
      </p:sp>
    </p:spTree>
    <p:extLst>
      <p:ext uri="{BB962C8B-B14F-4D97-AF65-F5344CB8AC3E}">
        <p14:creationId xmlns:p14="http://schemas.microsoft.com/office/powerpoint/2010/main" val="3815876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DDBC0E-00B5-59F8-0889-991E4714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/>
              <a:t>Familietyper i det moderne samfund</a:t>
            </a:r>
          </a:p>
        </p:txBody>
      </p:sp>
      <p:pic>
        <p:nvPicPr>
          <p:cNvPr id="5" name="Pladsholder til indhold 4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EA8D90C9-34ED-7EDC-DBB2-2F518A30F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3640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355138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23AD6A-0A40-4C35-071D-6703DEF6F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a-DK" sz="4000" dirty="0">
                <a:solidFill>
                  <a:srgbClr val="FFFFFF"/>
                </a:solidFill>
              </a:rPr>
              <a:t>Snak med sidemakker (5 min)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5F3FF794-C17C-F32C-FF79-7A01B7AEF3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788988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784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F494AF-A356-3155-D4E3-93DD89EF1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Kreativ afslutning</a:t>
            </a:r>
          </a:p>
        </p:txBody>
      </p:sp>
      <p:pic>
        <p:nvPicPr>
          <p:cNvPr id="1026" name="Picture 2" descr="Lets get out of here That would be great - That Would Be Great (Office  Space Bill Lumbergh) Meme Generator">
            <a:extLst>
              <a:ext uri="{FF2B5EF4-FFF2-40B4-BE49-F238E27FC236}">
                <a16:creationId xmlns:a16="http://schemas.microsoft.com/office/drawing/2014/main" id="{B79CB3AC-C8E4-2464-33D3-7240801D13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961356"/>
            <a:ext cx="6780700" cy="493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386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120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Dobbeltsocialisering</vt:lpstr>
      <vt:lpstr>Andre normer for barnet i de forskellige arenaer</vt:lpstr>
      <vt:lpstr>Opgave- og læsetid (25 min)</vt:lpstr>
      <vt:lpstr>Familietyper i det moderne samfund</vt:lpstr>
      <vt:lpstr>Snak med sidemakker (5 min)</vt:lpstr>
      <vt:lpstr>Kreativ afslutning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Dobbeltsocialisering</dc:title>
  <dc:creator>Lars Ebbesen Jørgensen</dc:creator>
  <cp:lastModifiedBy>Lars Ebbesen Jørgensen (LJ - UCH)</cp:lastModifiedBy>
  <cp:revision>5</cp:revision>
  <dcterms:created xsi:type="dcterms:W3CDTF">2023-06-19T07:41:59Z</dcterms:created>
  <dcterms:modified xsi:type="dcterms:W3CDTF">2024-07-30T11:07:24Z</dcterms:modified>
</cp:coreProperties>
</file>