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75" r:id="rId4"/>
    <p:sldId id="257" r:id="rId5"/>
    <p:sldId id="259" r:id="rId6"/>
    <p:sldId id="277" r:id="rId7"/>
    <p:sldId id="260" r:id="rId8"/>
    <p:sldId id="263" r:id="rId9"/>
    <p:sldId id="274" r:id="rId10"/>
    <p:sldId id="262" r:id="rId11"/>
    <p:sldId id="271" r:id="rId12"/>
    <p:sldId id="272" r:id="rId13"/>
    <p:sldId id="270" r:id="rId14"/>
    <p:sldId id="273" r:id="rId15"/>
    <p:sldId id="264" r:id="rId16"/>
    <p:sldId id="266" r:id="rId17"/>
    <p:sldId id="265" r:id="rId18"/>
    <p:sldId id="276" r:id="rId19"/>
    <p:sldId id="267" r:id="rId20"/>
    <p:sldId id="268" r:id="rId21"/>
    <p:sldId id="269" r:id="rId22"/>
    <p:sldId id="278" r:id="rId23"/>
    <p:sldId id="279" r:id="rId24"/>
    <p:sldId id="282" r:id="rId25"/>
    <p:sldId id="280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8"/>
    <p:restoredTop sz="96327"/>
  </p:normalViewPr>
  <p:slideViewPr>
    <p:cSldViewPr snapToGrid="0" snapToObjects="1">
      <p:cViewPr varScale="1">
        <p:scale>
          <a:sx n="93" d="100"/>
          <a:sy n="93" d="100"/>
        </p:scale>
        <p:origin x="240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3D726-206B-47B5-A1FA-51D2C2EA6FB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A4F6942-A56B-4826-BDF7-FA558C0218D2}">
      <dgm:prSet/>
      <dgm:spPr/>
      <dgm:t>
        <a:bodyPr/>
        <a:lstStyle/>
        <a:p>
          <a:r>
            <a:rPr lang="en-DK"/>
            <a:t>Voice over, tekst og grafik</a:t>
          </a:r>
          <a:endParaRPr lang="en-US"/>
        </a:p>
      </dgm:t>
    </dgm:pt>
    <dgm:pt modelId="{C8F8F5EE-BAC5-4A48-B5E9-F20207542447}" type="parTrans" cxnId="{BF067B49-A0AC-4954-BF91-2654A9646699}">
      <dgm:prSet/>
      <dgm:spPr/>
      <dgm:t>
        <a:bodyPr/>
        <a:lstStyle/>
        <a:p>
          <a:endParaRPr lang="en-US"/>
        </a:p>
      </dgm:t>
    </dgm:pt>
    <dgm:pt modelId="{FB0A670D-F432-40F1-8EAB-77388AE300DE}" type="sibTrans" cxnId="{BF067B49-A0AC-4954-BF91-2654A9646699}">
      <dgm:prSet/>
      <dgm:spPr/>
      <dgm:t>
        <a:bodyPr/>
        <a:lstStyle/>
        <a:p>
          <a:endParaRPr lang="en-US"/>
        </a:p>
      </dgm:t>
    </dgm:pt>
    <dgm:pt modelId="{D0BC9898-EDD7-4097-9855-5B274757D60C}">
      <dgm:prSet/>
      <dgm:spPr/>
      <dgm:t>
        <a:bodyPr/>
        <a:lstStyle/>
        <a:p>
          <a:r>
            <a:rPr lang="en-DK"/>
            <a:t>Arkivmateriale</a:t>
          </a:r>
          <a:endParaRPr lang="en-US"/>
        </a:p>
      </dgm:t>
    </dgm:pt>
    <dgm:pt modelId="{81314F8B-DC2E-4DBA-B463-7CE09FB9CA82}" type="parTrans" cxnId="{8A20AD49-96DD-4D3D-ACF9-C20CE1252CD5}">
      <dgm:prSet/>
      <dgm:spPr/>
      <dgm:t>
        <a:bodyPr/>
        <a:lstStyle/>
        <a:p>
          <a:endParaRPr lang="en-US"/>
        </a:p>
      </dgm:t>
    </dgm:pt>
    <dgm:pt modelId="{DB960443-9759-49E7-BFDA-47435B9E7808}" type="sibTrans" cxnId="{8A20AD49-96DD-4D3D-ACF9-C20CE1252CD5}">
      <dgm:prSet/>
      <dgm:spPr/>
      <dgm:t>
        <a:bodyPr/>
        <a:lstStyle/>
        <a:p>
          <a:endParaRPr lang="en-US"/>
        </a:p>
      </dgm:t>
    </dgm:pt>
    <dgm:pt modelId="{1F38B30C-36BA-4F3E-AB2F-27124BA1FAA2}">
      <dgm:prSet/>
      <dgm:spPr/>
      <dgm:t>
        <a:bodyPr/>
        <a:lstStyle/>
        <a:p>
          <a:r>
            <a:rPr lang="en-DK"/>
            <a:t>Interviews</a:t>
          </a:r>
          <a:endParaRPr lang="en-US"/>
        </a:p>
      </dgm:t>
    </dgm:pt>
    <dgm:pt modelId="{89A7922A-BE4D-4292-B22F-D1E5D354AE60}" type="parTrans" cxnId="{859EB3C5-0172-4D8A-8C70-3864BB093AA0}">
      <dgm:prSet/>
      <dgm:spPr/>
      <dgm:t>
        <a:bodyPr/>
        <a:lstStyle/>
        <a:p>
          <a:endParaRPr lang="en-US"/>
        </a:p>
      </dgm:t>
    </dgm:pt>
    <dgm:pt modelId="{13A0CE13-B065-4BC2-8806-2ED20DB562DD}" type="sibTrans" cxnId="{859EB3C5-0172-4D8A-8C70-3864BB093AA0}">
      <dgm:prSet/>
      <dgm:spPr/>
      <dgm:t>
        <a:bodyPr/>
        <a:lstStyle/>
        <a:p>
          <a:endParaRPr lang="en-US"/>
        </a:p>
      </dgm:t>
    </dgm:pt>
    <dgm:pt modelId="{1725AB63-6B8D-4861-BB62-723C9CE23E33}">
      <dgm:prSet/>
      <dgm:spPr/>
      <dgm:t>
        <a:bodyPr/>
        <a:lstStyle/>
        <a:p>
          <a:r>
            <a:rPr lang="en-DK"/>
            <a:t>Sløring, forvrængning og skjult kamera</a:t>
          </a:r>
          <a:endParaRPr lang="en-US"/>
        </a:p>
      </dgm:t>
    </dgm:pt>
    <dgm:pt modelId="{799EBB20-F900-470C-A654-4F367141C245}" type="parTrans" cxnId="{C4052D27-AB3D-4073-8CF6-DBCD7DBD30DC}">
      <dgm:prSet/>
      <dgm:spPr/>
      <dgm:t>
        <a:bodyPr/>
        <a:lstStyle/>
        <a:p>
          <a:endParaRPr lang="en-US"/>
        </a:p>
      </dgm:t>
    </dgm:pt>
    <dgm:pt modelId="{D381AB17-F6DD-416B-8879-160ADA0D08C8}" type="sibTrans" cxnId="{C4052D27-AB3D-4073-8CF6-DBCD7DBD30DC}">
      <dgm:prSet/>
      <dgm:spPr/>
      <dgm:t>
        <a:bodyPr/>
        <a:lstStyle/>
        <a:p>
          <a:endParaRPr lang="en-US"/>
        </a:p>
      </dgm:t>
    </dgm:pt>
    <dgm:pt modelId="{307C8B2C-3B4A-4B4C-A5D7-39351CF258BE}">
      <dgm:prSet/>
      <dgm:spPr/>
      <dgm:t>
        <a:bodyPr/>
        <a:lstStyle/>
        <a:p>
          <a:r>
            <a:rPr lang="en-DK"/>
            <a:t>Håndhold, POV kamera</a:t>
          </a:r>
          <a:endParaRPr lang="en-US"/>
        </a:p>
      </dgm:t>
    </dgm:pt>
    <dgm:pt modelId="{53882B59-B770-4C5F-84F9-DC39B6A4F75E}" type="parTrans" cxnId="{9D518C71-A582-4952-AF7C-44FC214A8692}">
      <dgm:prSet/>
      <dgm:spPr/>
      <dgm:t>
        <a:bodyPr/>
        <a:lstStyle/>
        <a:p>
          <a:endParaRPr lang="en-US"/>
        </a:p>
      </dgm:t>
    </dgm:pt>
    <dgm:pt modelId="{CB80A679-23E2-4EFC-82B1-2A6C27A1F6EC}" type="sibTrans" cxnId="{9D518C71-A582-4952-AF7C-44FC214A8692}">
      <dgm:prSet/>
      <dgm:spPr/>
      <dgm:t>
        <a:bodyPr/>
        <a:lstStyle/>
        <a:p>
          <a:endParaRPr lang="en-US"/>
        </a:p>
      </dgm:t>
    </dgm:pt>
    <dgm:pt modelId="{05307C09-3AF1-4A81-8B2C-7271D7C3968E}">
      <dgm:prSet/>
      <dgm:spPr/>
      <dgm:t>
        <a:bodyPr/>
        <a:lstStyle/>
        <a:p>
          <a:r>
            <a:rPr lang="en-DK"/>
            <a:t>On-location optagelser og dækbilleder</a:t>
          </a:r>
          <a:endParaRPr lang="en-US"/>
        </a:p>
      </dgm:t>
    </dgm:pt>
    <dgm:pt modelId="{75612611-B88E-4686-8B48-3A5D1CECA87E}" type="parTrans" cxnId="{EE5CB210-4AF1-4DF2-9268-570C7CD84525}">
      <dgm:prSet/>
      <dgm:spPr/>
      <dgm:t>
        <a:bodyPr/>
        <a:lstStyle/>
        <a:p>
          <a:endParaRPr lang="en-US"/>
        </a:p>
      </dgm:t>
    </dgm:pt>
    <dgm:pt modelId="{44561145-3795-4567-8BE7-D238FE64C298}" type="sibTrans" cxnId="{EE5CB210-4AF1-4DF2-9268-570C7CD84525}">
      <dgm:prSet/>
      <dgm:spPr/>
      <dgm:t>
        <a:bodyPr/>
        <a:lstStyle/>
        <a:p>
          <a:endParaRPr lang="en-US"/>
        </a:p>
      </dgm:t>
    </dgm:pt>
    <dgm:pt modelId="{EC5291A5-C805-4291-B3DA-BD9C82F305C3}">
      <dgm:prSet/>
      <dgm:spPr/>
      <dgm:t>
        <a:bodyPr/>
        <a:lstStyle/>
        <a:p>
          <a:r>
            <a:rPr lang="en-DK"/>
            <a:t>Dårlig belysning, grovkornede billeder</a:t>
          </a:r>
          <a:endParaRPr lang="en-US"/>
        </a:p>
      </dgm:t>
    </dgm:pt>
    <dgm:pt modelId="{1D09CF71-320A-4E71-833F-E8773E754D9C}" type="parTrans" cxnId="{7E5C81EB-39D4-4C10-A272-D567823B577B}">
      <dgm:prSet/>
      <dgm:spPr/>
      <dgm:t>
        <a:bodyPr/>
        <a:lstStyle/>
        <a:p>
          <a:endParaRPr lang="en-US"/>
        </a:p>
      </dgm:t>
    </dgm:pt>
    <dgm:pt modelId="{FA0F9AD9-B033-4CAF-B5CF-8BE66BE0D908}" type="sibTrans" cxnId="{7E5C81EB-39D4-4C10-A272-D567823B577B}">
      <dgm:prSet/>
      <dgm:spPr/>
      <dgm:t>
        <a:bodyPr/>
        <a:lstStyle/>
        <a:p>
          <a:endParaRPr lang="en-US"/>
        </a:p>
      </dgm:t>
    </dgm:pt>
    <dgm:pt modelId="{8E787859-E7C3-43B9-B09C-5B3D21F1247D}">
      <dgm:prSet/>
      <dgm:spPr/>
      <dgm:t>
        <a:bodyPr/>
        <a:lstStyle/>
        <a:p>
          <a:r>
            <a:rPr lang="en-DK"/>
            <a:t>Brud på 4. væg</a:t>
          </a:r>
          <a:endParaRPr lang="en-US"/>
        </a:p>
      </dgm:t>
    </dgm:pt>
    <dgm:pt modelId="{33A49F1A-8396-4D47-823D-5E7A676B1407}" type="parTrans" cxnId="{FA87DA24-A1E5-47D4-80BD-50EB86C13D29}">
      <dgm:prSet/>
      <dgm:spPr/>
      <dgm:t>
        <a:bodyPr/>
        <a:lstStyle/>
        <a:p>
          <a:endParaRPr lang="en-US"/>
        </a:p>
      </dgm:t>
    </dgm:pt>
    <dgm:pt modelId="{D27C5328-9667-4B38-AEE8-3CF5533B5F96}" type="sibTrans" cxnId="{FA87DA24-A1E5-47D4-80BD-50EB86C13D29}">
      <dgm:prSet/>
      <dgm:spPr/>
      <dgm:t>
        <a:bodyPr/>
        <a:lstStyle/>
        <a:p>
          <a:endParaRPr lang="en-US"/>
        </a:p>
      </dgm:t>
    </dgm:pt>
    <dgm:pt modelId="{1C975910-A919-41D1-A492-85224C02B5DF}">
      <dgm:prSet/>
      <dgm:spPr/>
      <dgm:t>
        <a:bodyPr/>
        <a:lstStyle/>
        <a:p>
          <a:r>
            <a:rPr lang="en-DK"/>
            <a:t>Rekonstruktioner</a:t>
          </a:r>
          <a:endParaRPr lang="en-US"/>
        </a:p>
      </dgm:t>
    </dgm:pt>
    <dgm:pt modelId="{EBB554D6-D58D-498E-94AE-D37A85BD653D}" type="parTrans" cxnId="{A8847ED8-F070-41CA-966D-45D036C533BC}">
      <dgm:prSet/>
      <dgm:spPr/>
      <dgm:t>
        <a:bodyPr/>
        <a:lstStyle/>
        <a:p>
          <a:endParaRPr lang="en-US"/>
        </a:p>
      </dgm:t>
    </dgm:pt>
    <dgm:pt modelId="{04BA40EB-90BB-4DDA-BE29-C63990164D39}" type="sibTrans" cxnId="{A8847ED8-F070-41CA-966D-45D036C533BC}">
      <dgm:prSet/>
      <dgm:spPr/>
      <dgm:t>
        <a:bodyPr/>
        <a:lstStyle/>
        <a:p>
          <a:endParaRPr lang="en-US"/>
        </a:p>
      </dgm:t>
    </dgm:pt>
    <dgm:pt modelId="{2BD2D9FF-DF34-2140-A194-661A01CA95DF}" type="pres">
      <dgm:prSet presAssocID="{9593D726-206B-47B5-A1FA-51D2C2EA6FBE}" presName="vert0" presStyleCnt="0">
        <dgm:presLayoutVars>
          <dgm:dir/>
          <dgm:animOne val="branch"/>
          <dgm:animLvl val="lvl"/>
        </dgm:presLayoutVars>
      </dgm:prSet>
      <dgm:spPr/>
    </dgm:pt>
    <dgm:pt modelId="{E8674B58-A666-F140-BA1A-A0CCCAB9FF12}" type="pres">
      <dgm:prSet presAssocID="{5A4F6942-A56B-4826-BDF7-FA558C0218D2}" presName="thickLine" presStyleLbl="alignNode1" presStyleIdx="0" presStyleCnt="9"/>
      <dgm:spPr/>
    </dgm:pt>
    <dgm:pt modelId="{F3DDE47A-6A66-BF4F-943B-96C734A2281C}" type="pres">
      <dgm:prSet presAssocID="{5A4F6942-A56B-4826-BDF7-FA558C0218D2}" presName="horz1" presStyleCnt="0"/>
      <dgm:spPr/>
    </dgm:pt>
    <dgm:pt modelId="{B538BC13-80DC-3243-BCBD-B060F411C294}" type="pres">
      <dgm:prSet presAssocID="{5A4F6942-A56B-4826-BDF7-FA558C0218D2}" presName="tx1" presStyleLbl="revTx" presStyleIdx="0" presStyleCnt="9"/>
      <dgm:spPr/>
    </dgm:pt>
    <dgm:pt modelId="{FD5EA61D-F9BC-CB46-B8B7-ED55206A77F1}" type="pres">
      <dgm:prSet presAssocID="{5A4F6942-A56B-4826-BDF7-FA558C0218D2}" presName="vert1" presStyleCnt="0"/>
      <dgm:spPr/>
    </dgm:pt>
    <dgm:pt modelId="{6700AF5A-5C3B-8E42-A9A7-2C039C2CBE67}" type="pres">
      <dgm:prSet presAssocID="{D0BC9898-EDD7-4097-9855-5B274757D60C}" presName="thickLine" presStyleLbl="alignNode1" presStyleIdx="1" presStyleCnt="9"/>
      <dgm:spPr/>
    </dgm:pt>
    <dgm:pt modelId="{F0ED98BA-450F-864D-84AF-E0C94FABC4FA}" type="pres">
      <dgm:prSet presAssocID="{D0BC9898-EDD7-4097-9855-5B274757D60C}" presName="horz1" presStyleCnt="0"/>
      <dgm:spPr/>
    </dgm:pt>
    <dgm:pt modelId="{7C551C23-6FAA-0D4C-8E98-A0037F37190E}" type="pres">
      <dgm:prSet presAssocID="{D0BC9898-EDD7-4097-9855-5B274757D60C}" presName="tx1" presStyleLbl="revTx" presStyleIdx="1" presStyleCnt="9"/>
      <dgm:spPr/>
    </dgm:pt>
    <dgm:pt modelId="{ECB8FB15-2052-6D41-83FA-A4C4BD3D1A65}" type="pres">
      <dgm:prSet presAssocID="{D0BC9898-EDD7-4097-9855-5B274757D60C}" presName="vert1" presStyleCnt="0"/>
      <dgm:spPr/>
    </dgm:pt>
    <dgm:pt modelId="{65DECDA1-1C98-194F-9044-88E024A7DC55}" type="pres">
      <dgm:prSet presAssocID="{1F38B30C-36BA-4F3E-AB2F-27124BA1FAA2}" presName="thickLine" presStyleLbl="alignNode1" presStyleIdx="2" presStyleCnt="9"/>
      <dgm:spPr/>
    </dgm:pt>
    <dgm:pt modelId="{A67E0F65-0C6F-7546-A33C-7E572B8AE4C4}" type="pres">
      <dgm:prSet presAssocID="{1F38B30C-36BA-4F3E-AB2F-27124BA1FAA2}" presName="horz1" presStyleCnt="0"/>
      <dgm:spPr/>
    </dgm:pt>
    <dgm:pt modelId="{62687C75-297C-B14A-A6B6-96DF744D3E96}" type="pres">
      <dgm:prSet presAssocID="{1F38B30C-36BA-4F3E-AB2F-27124BA1FAA2}" presName="tx1" presStyleLbl="revTx" presStyleIdx="2" presStyleCnt="9"/>
      <dgm:spPr/>
    </dgm:pt>
    <dgm:pt modelId="{9AA534C7-79A2-0542-A607-6B3E88FB778D}" type="pres">
      <dgm:prSet presAssocID="{1F38B30C-36BA-4F3E-AB2F-27124BA1FAA2}" presName="vert1" presStyleCnt="0"/>
      <dgm:spPr/>
    </dgm:pt>
    <dgm:pt modelId="{B4F0295A-5008-0B4C-B111-0711AA9BB3A2}" type="pres">
      <dgm:prSet presAssocID="{1725AB63-6B8D-4861-BB62-723C9CE23E33}" presName="thickLine" presStyleLbl="alignNode1" presStyleIdx="3" presStyleCnt="9"/>
      <dgm:spPr/>
    </dgm:pt>
    <dgm:pt modelId="{925444E5-261D-1845-8F69-D829D4AD7B98}" type="pres">
      <dgm:prSet presAssocID="{1725AB63-6B8D-4861-BB62-723C9CE23E33}" presName="horz1" presStyleCnt="0"/>
      <dgm:spPr/>
    </dgm:pt>
    <dgm:pt modelId="{7981E74F-DA8E-8B46-8199-3D5487414A44}" type="pres">
      <dgm:prSet presAssocID="{1725AB63-6B8D-4861-BB62-723C9CE23E33}" presName="tx1" presStyleLbl="revTx" presStyleIdx="3" presStyleCnt="9"/>
      <dgm:spPr/>
    </dgm:pt>
    <dgm:pt modelId="{EBA59D0E-6C48-014B-9449-970F44E5C29D}" type="pres">
      <dgm:prSet presAssocID="{1725AB63-6B8D-4861-BB62-723C9CE23E33}" presName="vert1" presStyleCnt="0"/>
      <dgm:spPr/>
    </dgm:pt>
    <dgm:pt modelId="{FEEFB65F-CCE8-F442-B3BD-89C67421E597}" type="pres">
      <dgm:prSet presAssocID="{307C8B2C-3B4A-4B4C-A5D7-39351CF258BE}" presName="thickLine" presStyleLbl="alignNode1" presStyleIdx="4" presStyleCnt="9"/>
      <dgm:spPr/>
    </dgm:pt>
    <dgm:pt modelId="{64DAD100-3C5E-E348-ADD7-29A3E3FF7C3E}" type="pres">
      <dgm:prSet presAssocID="{307C8B2C-3B4A-4B4C-A5D7-39351CF258BE}" presName="horz1" presStyleCnt="0"/>
      <dgm:spPr/>
    </dgm:pt>
    <dgm:pt modelId="{67F1ED4A-C794-884F-BF7E-B82ED565F965}" type="pres">
      <dgm:prSet presAssocID="{307C8B2C-3B4A-4B4C-A5D7-39351CF258BE}" presName="tx1" presStyleLbl="revTx" presStyleIdx="4" presStyleCnt="9"/>
      <dgm:spPr/>
    </dgm:pt>
    <dgm:pt modelId="{285826A2-3A84-E145-9C09-B9BEFE8768EA}" type="pres">
      <dgm:prSet presAssocID="{307C8B2C-3B4A-4B4C-A5D7-39351CF258BE}" presName="vert1" presStyleCnt="0"/>
      <dgm:spPr/>
    </dgm:pt>
    <dgm:pt modelId="{48856327-1140-1843-A907-7D3C3935C86F}" type="pres">
      <dgm:prSet presAssocID="{05307C09-3AF1-4A81-8B2C-7271D7C3968E}" presName="thickLine" presStyleLbl="alignNode1" presStyleIdx="5" presStyleCnt="9"/>
      <dgm:spPr/>
    </dgm:pt>
    <dgm:pt modelId="{C0F34200-3FE3-2349-80CE-CC59377E6A96}" type="pres">
      <dgm:prSet presAssocID="{05307C09-3AF1-4A81-8B2C-7271D7C3968E}" presName="horz1" presStyleCnt="0"/>
      <dgm:spPr/>
    </dgm:pt>
    <dgm:pt modelId="{12F19627-70CB-E448-97CD-AC17BC94703F}" type="pres">
      <dgm:prSet presAssocID="{05307C09-3AF1-4A81-8B2C-7271D7C3968E}" presName="tx1" presStyleLbl="revTx" presStyleIdx="5" presStyleCnt="9"/>
      <dgm:spPr/>
    </dgm:pt>
    <dgm:pt modelId="{72DAD1B7-E620-3B4D-8458-EED3E67757C8}" type="pres">
      <dgm:prSet presAssocID="{05307C09-3AF1-4A81-8B2C-7271D7C3968E}" presName="vert1" presStyleCnt="0"/>
      <dgm:spPr/>
    </dgm:pt>
    <dgm:pt modelId="{052C2927-A707-D845-BA91-350E7E6CDA35}" type="pres">
      <dgm:prSet presAssocID="{EC5291A5-C805-4291-B3DA-BD9C82F305C3}" presName="thickLine" presStyleLbl="alignNode1" presStyleIdx="6" presStyleCnt="9"/>
      <dgm:spPr/>
    </dgm:pt>
    <dgm:pt modelId="{A163AC66-5E28-2B48-91E3-D81FEDF6D7A0}" type="pres">
      <dgm:prSet presAssocID="{EC5291A5-C805-4291-B3DA-BD9C82F305C3}" presName="horz1" presStyleCnt="0"/>
      <dgm:spPr/>
    </dgm:pt>
    <dgm:pt modelId="{528AABF0-3279-E643-B965-C4AF640B0866}" type="pres">
      <dgm:prSet presAssocID="{EC5291A5-C805-4291-B3DA-BD9C82F305C3}" presName="tx1" presStyleLbl="revTx" presStyleIdx="6" presStyleCnt="9"/>
      <dgm:spPr/>
    </dgm:pt>
    <dgm:pt modelId="{2C2D3A08-5105-D24B-A7BF-B7EE41CFB8F6}" type="pres">
      <dgm:prSet presAssocID="{EC5291A5-C805-4291-B3DA-BD9C82F305C3}" presName="vert1" presStyleCnt="0"/>
      <dgm:spPr/>
    </dgm:pt>
    <dgm:pt modelId="{656A6B15-7767-464E-BDC6-9FF807C60134}" type="pres">
      <dgm:prSet presAssocID="{8E787859-E7C3-43B9-B09C-5B3D21F1247D}" presName="thickLine" presStyleLbl="alignNode1" presStyleIdx="7" presStyleCnt="9"/>
      <dgm:spPr/>
    </dgm:pt>
    <dgm:pt modelId="{24638E9C-4AF5-1D40-BD9B-DF55B18BFA53}" type="pres">
      <dgm:prSet presAssocID="{8E787859-E7C3-43B9-B09C-5B3D21F1247D}" presName="horz1" presStyleCnt="0"/>
      <dgm:spPr/>
    </dgm:pt>
    <dgm:pt modelId="{306900AF-EBB3-0244-9B1D-8BCC4F4F87D3}" type="pres">
      <dgm:prSet presAssocID="{8E787859-E7C3-43B9-B09C-5B3D21F1247D}" presName="tx1" presStyleLbl="revTx" presStyleIdx="7" presStyleCnt="9"/>
      <dgm:spPr/>
    </dgm:pt>
    <dgm:pt modelId="{15D1445B-0300-5C46-A9A1-4F20A27B427F}" type="pres">
      <dgm:prSet presAssocID="{8E787859-E7C3-43B9-B09C-5B3D21F1247D}" presName="vert1" presStyleCnt="0"/>
      <dgm:spPr/>
    </dgm:pt>
    <dgm:pt modelId="{4B8610AC-152F-A44C-9867-318D77F65F00}" type="pres">
      <dgm:prSet presAssocID="{1C975910-A919-41D1-A492-85224C02B5DF}" presName="thickLine" presStyleLbl="alignNode1" presStyleIdx="8" presStyleCnt="9"/>
      <dgm:spPr/>
    </dgm:pt>
    <dgm:pt modelId="{55BF7FBB-1694-A94E-8805-4C77A10B95C6}" type="pres">
      <dgm:prSet presAssocID="{1C975910-A919-41D1-A492-85224C02B5DF}" presName="horz1" presStyleCnt="0"/>
      <dgm:spPr/>
    </dgm:pt>
    <dgm:pt modelId="{17229DDD-4D28-7B4A-8099-7D13E6DE3D5D}" type="pres">
      <dgm:prSet presAssocID="{1C975910-A919-41D1-A492-85224C02B5DF}" presName="tx1" presStyleLbl="revTx" presStyleIdx="8" presStyleCnt="9"/>
      <dgm:spPr/>
    </dgm:pt>
    <dgm:pt modelId="{0386DE05-7BC9-BC40-8CB0-AD559E76F6F7}" type="pres">
      <dgm:prSet presAssocID="{1C975910-A919-41D1-A492-85224C02B5DF}" presName="vert1" presStyleCnt="0"/>
      <dgm:spPr/>
    </dgm:pt>
  </dgm:ptLst>
  <dgm:cxnLst>
    <dgm:cxn modelId="{EE5CB210-4AF1-4DF2-9268-570C7CD84525}" srcId="{9593D726-206B-47B5-A1FA-51D2C2EA6FBE}" destId="{05307C09-3AF1-4A81-8B2C-7271D7C3968E}" srcOrd="5" destOrd="0" parTransId="{75612611-B88E-4686-8B48-3A5D1CECA87E}" sibTransId="{44561145-3795-4567-8BE7-D238FE64C298}"/>
    <dgm:cxn modelId="{FA87DA24-A1E5-47D4-80BD-50EB86C13D29}" srcId="{9593D726-206B-47B5-A1FA-51D2C2EA6FBE}" destId="{8E787859-E7C3-43B9-B09C-5B3D21F1247D}" srcOrd="7" destOrd="0" parTransId="{33A49F1A-8396-4D47-823D-5E7A676B1407}" sibTransId="{D27C5328-9667-4B38-AEE8-3CF5533B5F96}"/>
    <dgm:cxn modelId="{C4052D27-AB3D-4073-8CF6-DBCD7DBD30DC}" srcId="{9593D726-206B-47B5-A1FA-51D2C2EA6FBE}" destId="{1725AB63-6B8D-4861-BB62-723C9CE23E33}" srcOrd="3" destOrd="0" parTransId="{799EBB20-F900-470C-A654-4F367141C245}" sibTransId="{D381AB17-F6DD-416B-8879-160ADA0D08C8}"/>
    <dgm:cxn modelId="{FBE4A12E-63D5-CF46-AECA-E64B937A4F1F}" type="presOf" srcId="{D0BC9898-EDD7-4097-9855-5B274757D60C}" destId="{7C551C23-6FAA-0D4C-8E98-A0037F37190E}" srcOrd="0" destOrd="0" presId="urn:microsoft.com/office/officeart/2008/layout/LinedList"/>
    <dgm:cxn modelId="{BF067B49-A0AC-4954-BF91-2654A9646699}" srcId="{9593D726-206B-47B5-A1FA-51D2C2EA6FBE}" destId="{5A4F6942-A56B-4826-BDF7-FA558C0218D2}" srcOrd="0" destOrd="0" parTransId="{C8F8F5EE-BAC5-4A48-B5E9-F20207542447}" sibTransId="{FB0A670D-F432-40F1-8EAB-77388AE300DE}"/>
    <dgm:cxn modelId="{8A20AD49-96DD-4D3D-ACF9-C20CE1252CD5}" srcId="{9593D726-206B-47B5-A1FA-51D2C2EA6FBE}" destId="{D0BC9898-EDD7-4097-9855-5B274757D60C}" srcOrd="1" destOrd="0" parTransId="{81314F8B-DC2E-4DBA-B463-7CE09FB9CA82}" sibTransId="{DB960443-9759-49E7-BFDA-47435B9E7808}"/>
    <dgm:cxn modelId="{7862E249-53AF-AA4C-A71D-3122B4F5B133}" type="presOf" srcId="{1C975910-A919-41D1-A492-85224C02B5DF}" destId="{17229DDD-4D28-7B4A-8099-7D13E6DE3D5D}" srcOrd="0" destOrd="0" presId="urn:microsoft.com/office/officeart/2008/layout/LinedList"/>
    <dgm:cxn modelId="{BDA46755-8024-694B-8813-E866232AA9D9}" type="presOf" srcId="{8E787859-E7C3-43B9-B09C-5B3D21F1247D}" destId="{306900AF-EBB3-0244-9B1D-8BCC4F4F87D3}" srcOrd="0" destOrd="0" presId="urn:microsoft.com/office/officeart/2008/layout/LinedList"/>
    <dgm:cxn modelId="{9D518C71-A582-4952-AF7C-44FC214A8692}" srcId="{9593D726-206B-47B5-A1FA-51D2C2EA6FBE}" destId="{307C8B2C-3B4A-4B4C-A5D7-39351CF258BE}" srcOrd="4" destOrd="0" parTransId="{53882B59-B770-4C5F-84F9-DC39B6A4F75E}" sibTransId="{CB80A679-23E2-4EFC-82B1-2A6C27A1F6EC}"/>
    <dgm:cxn modelId="{1672D081-281A-CE4C-B2DD-9F28B935FE86}" type="presOf" srcId="{EC5291A5-C805-4291-B3DA-BD9C82F305C3}" destId="{528AABF0-3279-E643-B965-C4AF640B0866}" srcOrd="0" destOrd="0" presId="urn:microsoft.com/office/officeart/2008/layout/LinedList"/>
    <dgm:cxn modelId="{5DF2C18C-E073-8B47-9949-329E4A426F02}" type="presOf" srcId="{1725AB63-6B8D-4861-BB62-723C9CE23E33}" destId="{7981E74F-DA8E-8B46-8199-3D5487414A44}" srcOrd="0" destOrd="0" presId="urn:microsoft.com/office/officeart/2008/layout/LinedList"/>
    <dgm:cxn modelId="{104AD593-15D6-A340-B8FE-7BCDAA9A7CD5}" type="presOf" srcId="{5A4F6942-A56B-4826-BDF7-FA558C0218D2}" destId="{B538BC13-80DC-3243-BCBD-B060F411C294}" srcOrd="0" destOrd="0" presId="urn:microsoft.com/office/officeart/2008/layout/LinedList"/>
    <dgm:cxn modelId="{91A99894-3447-D241-B682-779F10BAF937}" type="presOf" srcId="{1F38B30C-36BA-4F3E-AB2F-27124BA1FAA2}" destId="{62687C75-297C-B14A-A6B6-96DF744D3E96}" srcOrd="0" destOrd="0" presId="urn:microsoft.com/office/officeart/2008/layout/LinedList"/>
    <dgm:cxn modelId="{CAAAE694-07F1-7D4C-B4B5-DAF2050D1F33}" type="presOf" srcId="{05307C09-3AF1-4A81-8B2C-7271D7C3968E}" destId="{12F19627-70CB-E448-97CD-AC17BC94703F}" srcOrd="0" destOrd="0" presId="urn:microsoft.com/office/officeart/2008/layout/LinedList"/>
    <dgm:cxn modelId="{9FA555B5-AD00-1541-87D7-7D02EB0D156C}" type="presOf" srcId="{9593D726-206B-47B5-A1FA-51D2C2EA6FBE}" destId="{2BD2D9FF-DF34-2140-A194-661A01CA95DF}" srcOrd="0" destOrd="0" presId="urn:microsoft.com/office/officeart/2008/layout/LinedList"/>
    <dgm:cxn modelId="{859EB3C5-0172-4D8A-8C70-3864BB093AA0}" srcId="{9593D726-206B-47B5-A1FA-51D2C2EA6FBE}" destId="{1F38B30C-36BA-4F3E-AB2F-27124BA1FAA2}" srcOrd="2" destOrd="0" parTransId="{89A7922A-BE4D-4292-B22F-D1E5D354AE60}" sibTransId="{13A0CE13-B065-4BC2-8806-2ED20DB562DD}"/>
    <dgm:cxn modelId="{34A3EED0-260F-4F4C-8280-B7A32A3A9594}" type="presOf" srcId="{307C8B2C-3B4A-4B4C-A5D7-39351CF258BE}" destId="{67F1ED4A-C794-884F-BF7E-B82ED565F965}" srcOrd="0" destOrd="0" presId="urn:microsoft.com/office/officeart/2008/layout/LinedList"/>
    <dgm:cxn modelId="{A8847ED8-F070-41CA-966D-45D036C533BC}" srcId="{9593D726-206B-47B5-A1FA-51D2C2EA6FBE}" destId="{1C975910-A919-41D1-A492-85224C02B5DF}" srcOrd="8" destOrd="0" parTransId="{EBB554D6-D58D-498E-94AE-D37A85BD653D}" sibTransId="{04BA40EB-90BB-4DDA-BE29-C63990164D39}"/>
    <dgm:cxn modelId="{7E5C81EB-39D4-4C10-A272-D567823B577B}" srcId="{9593D726-206B-47B5-A1FA-51D2C2EA6FBE}" destId="{EC5291A5-C805-4291-B3DA-BD9C82F305C3}" srcOrd="6" destOrd="0" parTransId="{1D09CF71-320A-4E71-833F-E8773E754D9C}" sibTransId="{FA0F9AD9-B033-4CAF-B5CF-8BE66BE0D908}"/>
    <dgm:cxn modelId="{9DAC8C1F-185C-9A4E-ACAB-919A1F107B89}" type="presParOf" srcId="{2BD2D9FF-DF34-2140-A194-661A01CA95DF}" destId="{E8674B58-A666-F140-BA1A-A0CCCAB9FF12}" srcOrd="0" destOrd="0" presId="urn:microsoft.com/office/officeart/2008/layout/LinedList"/>
    <dgm:cxn modelId="{37BC1437-4569-EE44-A318-FCD0966071AD}" type="presParOf" srcId="{2BD2D9FF-DF34-2140-A194-661A01CA95DF}" destId="{F3DDE47A-6A66-BF4F-943B-96C734A2281C}" srcOrd="1" destOrd="0" presId="urn:microsoft.com/office/officeart/2008/layout/LinedList"/>
    <dgm:cxn modelId="{334689AF-3773-5241-B851-AD33AF57EC7C}" type="presParOf" srcId="{F3DDE47A-6A66-BF4F-943B-96C734A2281C}" destId="{B538BC13-80DC-3243-BCBD-B060F411C294}" srcOrd="0" destOrd="0" presId="urn:microsoft.com/office/officeart/2008/layout/LinedList"/>
    <dgm:cxn modelId="{7C0B61D7-4440-FC45-BF6F-DA89F6DD9DF1}" type="presParOf" srcId="{F3DDE47A-6A66-BF4F-943B-96C734A2281C}" destId="{FD5EA61D-F9BC-CB46-B8B7-ED55206A77F1}" srcOrd="1" destOrd="0" presId="urn:microsoft.com/office/officeart/2008/layout/LinedList"/>
    <dgm:cxn modelId="{46A50CAB-CD98-AC45-B7A8-3F2E496E1227}" type="presParOf" srcId="{2BD2D9FF-DF34-2140-A194-661A01CA95DF}" destId="{6700AF5A-5C3B-8E42-A9A7-2C039C2CBE67}" srcOrd="2" destOrd="0" presId="urn:microsoft.com/office/officeart/2008/layout/LinedList"/>
    <dgm:cxn modelId="{F30D1911-E08E-CB44-8565-D3A7729EC5FE}" type="presParOf" srcId="{2BD2D9FF-DF34-2140-A194-661A01CA95DF}" destId="{F0ED98BA-450F-864D-84AF-E0C94FABC4FA}" srcOrd="3" destOrd="0" presId="urn:microsoft.com/office/officeart/2008/layout/LinedList"/>
    <dgm:cxn modelId="{F35E0F95-490C-0F40-A98B-60E3E3C3CE3D}" type="presParOf" srcId="{F0ED98BA-450F-864D-84AF-E0C94FABC4FA}" destId="{7C551C23-6FAA-0D4C-8E98-A0037F37190E}" srcOrd="0" destOrd="0" presId="urn:microsoft.com/office/officeart/2008/layout/LinedList"/>
    <dgm:cxn modelId="{459ABB8D-B316-7E49-8A6B-1CF3701A008C}" type="presParOf" srcId="{F0ED98BA-450F-864D-84AF-E0C94FABC4FA}" destId="{ECB8FB15-2052-6D41-83FA-A4C4BD3D1A65}" srcOrd="1" destOrd="0" presId="urn:microsoft.com/office/officeart/2008/layout/LinedList"/>
    <dgm:cxn modelId="{4E80DAEC-E339-E84B-8CC8-11C815F5323A}" type="presParOf" srcId="{2BD2D9FF-DF34-2140-A194-661A01CA95DF}" destId="{65DECDA1-1C98-194F-9044-88E024A7DC55}" srcOrd="4" destOrd="0" presId="urn:microsoft.com/office/officeart/2008/layout/LinedList"/>
    <dgm:cxn modelId="{1CFD142B-FA76-D748-84F1-8C629B1F69E7}" type="presParOf" srcId="{2BD2D9FF-DF34-2140-A194-661A01CA95DF}" destId="{A67E0F65-0C6F-7546-A33C-7E572B8AE4C4}" srcOrd="5" destOrd="0" presId="urn:microsoft.com/office/officeart/2008/layout/LinedList"/>
    <dgm:cxn modelId="{48602F6D-51C7-014A-8343-3EA1F3AFD23B}" type="presParOf" srcId="{A67E0F65-0C6F-7546-A33C-7E572B8AE4C4}" destId="{62687C75-297C-B14A-A6B6-96DF744D3E96}" srcOrd="0" destOrd="0" presId="urn:microsoft.com/office/officeart/2008/layout/LinedList"/>
    <dgm:cxn modelId="{30BA152D-A50E-964D-BC1C-5835EA97033B}" type="presParOf" srcId="{A67E0F65-0C6F-7546-A33C-7E572B8AE4C4}" destId="{9AA534C7-79A2-0542-A607-6B3E88FB778D}" srcOrd="1" destOrd="0" presId="urn:microsoft.com/office/officeart/2008/layout/LinedList"/>
    <dgm:cxn modelId="{3D7F7718-2840-DA4D-96EA-40522030EC57}" type="presParOf" srcId="{2BD2D9FF-DF34-2140-A194-661A01CA95DF}" destId="{B4F0295A-5008-0B4C-B111-0711AA9BB3A2}" srcOrd="6" destOrd="0" presId="urn:microsoft.com/office/officeart/2008/layout/LinedList"/>
    <dgm:cxn modelId="{8A60637F-4664-4349-B43A-34D4C74C226C}" type="presParOf" srcId="{2BD2D9FF-DF34-2140-A194-661A01CA95DF}" destId="{925444E5-261D-1845-8F69-D829D4AD7B98}" srcOrd="7" destOrd="0" presId="urn:microsoft.com/office/officeart/2008/layout/LinedList"/>
    <dgm:cxn modelId="{8427CBC8-BFC4-064C-BC56-C4ED9F9894B8}" type="presParOf" srcId="{925444E5-261D-1845-8F69-D829D4AD7B98}" destId="{7981E74F-DA8E-8B46-8199-3D5487414A44}" srcOrd="0" destOrd="0" presId="urn:microsoft.com/office/officeart/2008/layout/LinedList"/>
    <dgm:cxn modelId="{23B9A881-5B3C-5A44-86F4-9E50D4F45392}" type="presParOf" srcId="{925444E5-261D-1845-8F69-D829D4AD7B98}" destId="{EBA59D0E-6C48-014B-9449-970F44E5C29D}" srcOrd="1" destOrd="0" presId="urn:microsoft.com/office/officeart/2008/layout/LinedList"/>
    <dgm:cxn modelId="{F3736542-E6D9-664B-8D57-F7BB149010BC}" type="presParOf" srcId="{2BD2D9FF-DF34-2140-A194-661A01CA95DF}" destId="{FEEFB65F-CCE8-F442-B3BD-89C67421E597}" srcOrd="8" destOrd="0" presId="urn:microsoft.com/office/officeart/2008/layout/LinedList"/>
    <dgm:cxn modelId="{CF681499-CC03-A949-9F65-F6FF61AC3A4D}" type="presParOf" srcId="{2BD2D9FF-DF34-2140-A194-661A01CA95DF}" destId="{64DAD100-3C5E-E348-ADD7-29A3E3FF7C3E}" srcOrd="9" destOrd="0" presId="urn:microsoft.com/office/officeart/2008/layout/LinedList"/>
    <dgm:cxn modelId="{6AAB66B3-2821-F542-AC67-42CAE946C016}" type="presParOf" srcId="{64DAD100-3C5E-E348-ADD7-29A3E3FF7C3E}" destId="{67F1ED4A-C794-884F-BF7E-B82ED565F965}" srcOrd="0" destOrd="0" presId="urn:microsoft.com/office/officeart/2008/layout/LinedList"/>
    <dgm:cxn modelId="{83A0FB1A-FA69-2C44-9F00-8A2E1DA432DB}" type="presParOf" srcId="{64DAD100-3C5E-E348-ADD7-29A3E3FF7C3E}" destId="{285826A2-3A84-E145-9C09-B9BEFE8768EA}" srcOrd="1" destOrd="0" presId="urn:microsoft.com/office/officeart/2008/layout/LinedList"/>
    <dgm:cxn modelId="{F52AD7C6-1148-9A46-BC57-65DBE702244F}" type="presParOf" srcId="{2BD2D9FF-DF34-2140-A194-661A01CA95DF}" destId="{48856327-1140-1843-A907-7D3C3935C86F}" srcOrd="10" destOrd="0" presId="urn:microsoft.com/office/officeart/2008/layout/LinedList"/>
    <dgm:cxn modelId="{7B650754-DDD0-7845-A513-A9385CFD7F6A}" type="presParOf" srcId="{2BD2D9FF-DF34-2140-A194-661A01CA95DF}" destId="{C0F34200-3FE3-2349-80CE-CC59377E6A96}" srcOrd="11" destOrd="0" presId="urn:microsoft.com/office/officeart/2008/layout/LinedList"/>
    <dgm:cxn modelId="{D825DD6B-70B1-0D47-9090-1C9606509B7C}" type="presParOf" srcId="{C0F34200-3FE3-2349-80CE-CC59377E6A96}" destId="{12F19627-70CB-E448-97CD-AC17BC94703F}" srcOrd="0" destOrd="0" presId="urn:microsoft.com/office/officeart/2008/layout/LinedList"/>
    <dgm:cxn modelId="{7E2EB346-3525-FE4E-AC7C-A4E60CB81463}" type="presParOf" srcId="{C0F34200-3FE3-2349-80CE-CC59377E6A96}" destId="{72DAD1B7-E620-3B4D-8458-EED3E67757C8}" srcOrd="1" destOrd="0" presId="urn:microsoft.com/office/officeart/2008/layout/LinedList"/>
    <dgm:cxn modelId="{8C238B3E-4FF9-8642-92A6-CF0E1C4A13D0}" type="presParOf" srcId="{2BD2D9FF-DF34-2140-A194-661A01CA95DF}" destId="{052C2927-A707-D845-BA91-350E7E6CDA35}" srcOrd="12" destOrd="0" presId="urn:microsoft.com/office/officeart/2008/layout/LinedList"/>
    <dgm:cxn modelId="{2CDB1475-1801-7F42-B7F1-BCF304534726}" type="presParOf" srcId="{2BD2D9FF-DF34-2140-A194-661A01CA95DF}" destId="{A163AC66-5E28-2B48-91E3-D81FEDF6D7A0}" srcOrd="13" destOrd="0" presId="urn:microsoft.com/office/officeart/2008/layout/LinedList"/>
    <dgm:cxn modelId="{32529B64-D4AA-F24C-8C4D-B52F8BA1EDB3}" type="presParOf" srcId="{A163AC66-5E28-2B48-91E3-D81FEDF6D7A0}" destId="{528AABF0-3279-E643-B965-C4AF640B0866}" srcOrd="0" destOrd="0" presId="urn:microsoft.com/office/officeart/2008/layout/LinedList"/>
    <dgm:cxn modelId="{9FFFCF24-F2B8-4A48-A2D6-1BF037622210}" type="presParOf" srcId="{A163AC66-5E28-2B48-91E3-D81FEDF6D7A0}" destId="{2C2D3A08-5105-D24B-A7BF-B7EE41CFB8F6}" srcOrd="1" destOrd="0" presId="urn:microsoft.com/office/officeart/2008/layout/LinedList"/>
    <dgm:cxn modelId="{6C20C5FC-C1E0-2F44-B920-064E434738D9}" type="presParOf" srcId="{2BD2D9FF-DF34-2140-A194-661A01CA95DF}" destId="{656A6B15-7767-464E-BDC6-9FF807C60134}" srcOrd="14" destOrd="0" presId="urn:microsoft.com/office/officeart/2008/layout/LinedList"/>
    <dgm:cxn modelId="{405CAD1E-A30A-BE49-8955-AA8CAE0F5531}" type="presParOf" srcId="{2BD2D9FF-DF34-2140-A194-661A01CA95DF}" destId="{24638E9C-4AF5-1D40-BD9B-DF55B18BFA53}" srcOrd="15" destOrd="0" presId="urn:microsoft.com/office/officeart/2008/layout/LinedList"/>
    <dgm:cxn modelId="{7868859F-ED6C-7B4F-8529-0465B3FBDE0A}" type="presParOf" srcId="{24638E9C-4AF5-1D40-BD9B-DF55B18BFA53}" destId="{306900AF-EBB3-0244-9B1D-8BCC4F4F87D3}" srcOrd="0" destOrd="0" presId="urn:microsoft.com/office/officeart/2008/layout/LinedList"/>
    <dgm:cxn modelId="{D4FE8EA0-2F10-3D42-8507-DB7B94162ADF}" type="presParOf" srcId="{24638E9C-4AF5-1D40-BD9B-DF55B18BFA53}" destId="{15D1445B-0300-5C46-A9A1-4F20A27B427F}" srcOrd="1" destOrd="0" presId="urn:microsoft.com/office/officeart/2008/layout/LinedList"/>
    <dgm:cxn modelId="{452ADCFE-DD51-F140-8EE7-269E4E93AB53}" type="presParOf" srcId="{2BD2D9FF-DF34-2140-A194-661A01CA95DF}" destId="{4B8610AC-152F-A44C-9867-318D77F65F00}" srcOrd="16" destOrd="0" presId="urn:microsoft.com/office/officeart/2008/layout/LinedList"/>
    <dgm:cxn modelId="{6596351F-51F2-C744-B642-D4E3C239CE6A}" type="presParOf" srcId="{2BD2D9FF-DF34-2140-A194-661A01CA95DF}" destId="{55BF7FBB-1694-A94E-8805-4C77A10B95C6}" srcOrd="17" destOrd="0" presId="urn:microsoft.com/office/officeart/2008/layout/LinedList"/>
    <dgm:cxn modelId="{995ECE99-B4D9-DE4B-82C2-D8B49BED9204}" type="presParOf" srcId="{55BF7FBB-1694-A94E-8805-4C77A10B95C6}" destId="{17229DDD-4D28-7B4A-8099-7D13E6DE3D5D}" srcOrd="0" destOrd="0" presId="urn:microsoft.com/office/officeart/2008/layout/LinedList"/>
    <dgm:cxn modelId="{51F05B72-536C-7E4E-9D01-14D6AC201822}" type="presParOf" srcId="{55BF7FBB-1694-A94E-8805-4C77A10B95C6}" destId="{0386DE05-7BC9-BC40-8CB0-AD559E76F6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833E4-807C-4509-B288-FA730BBB10D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783BCD8-3D80-46F6-9647-1E9A2EB0CB3C}">
      <dgm:prSet/>
      <dgm:spPr/>
      <dgm:t>
        <a:bodyPr/>
        <a:lstStyle/>
        <a:p>
          <a:r>
            <a:rPr lang="da-DK"/>
            <a:t>Det handler derfor mere om medieproduktets kontekst og hensigt. En uredelig argumentationsform indbefatter:</a:t>
          </a:r>
          <a:endParaRPr lang="en-US"/>
        </a:p>
      </dgm:t>
    </dgm:pt>
    <dgm:pt modelId="{DEC2A4FD-F09A-45C7-B0C2-58615840D5C5}" type="parTrans" cxnId="{DE0FC9BB-0951-44B3-A471-CA3621C76D2F}">
      <dgm:prSet/>
      <dgm:spPr/>
      <dgm:t>
        <a:bodyPr/>
        <a:lstStyle/>
        <a:p>
          <a:endParaRPr lang="en-US"/>
        </a:p>
      </dgm:t>
    </dgm:pt>
    <dgm:pt modelId="{1196FAAF-14F7-4F7E-9753-249B4E917689}" type="sibTrans" cxnId="{DE0FC9BB-0951-44B3-A471-CA3621C76D2F}">
      <dgm:prSet/>
      <dgm:spPr/>
      <dgm:t>
        <a:bodyPr/>
        <a:lstStyle/>
        <a:p>
          <a:endParaRPr lang="en-US"/>
        </a:p>
      </dgm:t>
    </dgm:pt>
    <dgm:pt modelId="{F42CCF54-9168-4000-B032-9357A20F1E92}">
      <dgm:prSet/>
      <dgm:spPr/>
      <dgm:t>
        <a:bodyPr/>
        <a:lstStyle/>
        <a:p>
          <a:r>
            <a:rPr lang="da-DK"/>
            <a:t>Bevidste løgne eller usandheder.</a:t>
          </a:r>
          <a:endParaRPr lang="en-US"/>
        </a:p>
      </dgm:t>
    </dgm:pt>
    <dgm:pt modelId="{8C0DD5DA-10BF-40C7-B6C6-0C0B15D665C9}" type="parTrans" cxnId="{07EE159F-4170-4F0D-A33B-9F99955F8DAA}">
      <dgm:prSet/>
      <dgm:spPr/>
      <dgm:t>
        <a:bodyPr/>
        <a:lstStyle/>
        <a:p>
          <a:endParaRPr lang="en-US"/>
        </a:p>
      </dgm:t>
    </dgm:pt>
    <dgm:pt modelId="{F01B3F23-20BE-47C7-A253-3030C4ACD964}" type="sibTrans" cxnId="{07EE159F-4170-4F0D-A33B-9F99955F8DAA}">
      <dgm:prSet/>
      <dgm:spPr/>
      <dgm:t>
        <a:bodyPr/>
        <a:lstStyle/>
        <a:p>
          <a:endParaRPr lang="en-US"/>
        </a:p>
      </dgm:t>
    </dgm:pt>
    <dgm:pt modelId="{C4CDEA26-4277-4631-B011-891DD9F2DAC5}">
      <dgm:prSet/>
      <dgm:spPr/>
      <dgm:t>
        <a:bodyPr/>
        <a:lstStyle/>
        <a:p>
          <a:r>
            <a:rPr lang="da-DK"/>
            <a:t>Fortielser eller udladelser der er relevante i forhold til budskabet.</a:t>
          </a:r>
          <a:endParaRPr lang="en-US"/>
        </a:p>
      </dgm:t>
    </dgm:pt>
    <dgm:pt modelId="{1BCC6987-E794-4C4F-8C11-35D3234AD661}" type="parTrans" cxnId="{CEC44DF9-B4BE-4D66-8D01-3B4609F16EBA}">
      <dgm:prSet/>
      <dgm:spPr/>
      <dgm:t>
        <a:bodyPr/>
        <a:lstStyle/>
        <a:p>
          <a:endParaRPr lang="en-US"/>
        </a:p>
      </dgm:t>
    </dgm:pt>
    <dgm:pt modelId="{E2471F9F-38EB-4FEA-BF1F-0E45B7F4AC8D}" type="sibTrans" cxnId="{CEC44DF9-B4BE-4D66-8D01-3B4609F16EBA}">
      <dgm:prSet/>
      <dgm:spPr/>
      <dgm:t>
        <a:bodyPr/>
        <a:lstStyle/>
        <a:p>
          <a:endParaRPr lang="en-US"/>
        </a:p>
      </dgm:t>
    </dgm:pt>
    <dgm:pt modelId="{2426F284-6A67-4BA2-AFE9-EC753EDBDF4A}">
      <dgm:prSet/>
      <dgm:spPr/>
      <dgm:t>
        <a:bodyPr/>
        <a:lstStyle/>
        <a:p>
          <a:r>
            <a:rPr lang="da-DK"/>
            <a:t>Fordrejning eller vildledning ved hjælp af overdrivelse, underdrivelse eller forenkling.</a:t>
          </a:r>
          <a:endParaRPr lang="en-US"/>
        </a:p>
      </dgm:t>
    </dgm:pt>
    <dgm:pt modelId="{01589E1A-B794-463B-866D-1F479FB4A469}" type="parTrans" cxnId="{1E213960-E28D-4A54-B357-B5F1FA237B6E}">
      <dgm:prSet/>
      <dgm:spPr/>
      <dgm:t>
        <a:bodyPr/>
        <a:lstStyle/>
        <a:p>
          <a:endParaRPr lang="en-US"/>
        </a:p>
      </dgm:t>
    </dgm:pt>
    <dgm:pt modelId="{216043EA-B2C8-4FE5-8F96-D7AB9117F82D}" type="sibTrans" cxnId="{1E213960-E28D-4A54-B357-B5F1FA237B6E}">
      <dgm:prSet/>
      <dgm:spPr/>
      <dgm:t>
        <a:bodyPr/>
        <a:lstStyle/>
        <a:p>
          <a:endParaRPr lang="en-US"/>
        </a:p>
      </dgm:t>
    </dgm:pt>
    <dgm:pt modelId="{469D25D8-8391-4B24-8622-E7E06552789D}">
      <dgm:prSet/>
      <dgm:spPr/>
      <dgm:t>
        <a:bodyPr/>
        <a:lstStyle/>
        <a:p>
          <a:r>
            <a:rPr lang="da-DK"/>
            <a:t>Suggestiv retorik (filmiske virkemidler) som stimulerer seeren til at drage forkerte slutninger. </a:t>
          </a:r>
          <a:endParaRPr lang="en-US"/>
        </a:p>
      </dgm:t>
    </dgm:pt>
    <dgm:pt modelId="{DB39F6E0-D69D-459A-8F10-8576CCC7D81B}" type="parTrans" cxnId="{3BBDFDF6-73A0-4424-A8D9-8CFDECC22B66}">
      <dgm:prSet/>
      <dgm:spPr/>
      <dgm:t>
        <a:bodyPr/>
        <a:lstStyle/>
        <a:p>
          <a:endParaRPr lang="en-US"/>
        </a:p>
      </dgm:t>
    </dgm:pt>
    <dgm:pt modelId="{C340CAD1-EA19-44AF-90D4-C78CE2C65295}" type="sibTrans" cxnId="{3BBDFDF6-73A0-4424-A8D9-8CFDECC22B66}">
      <dgm:prSet/>
      <dgm:spPr/>
      <dgm:t>
        <a:bodyPr/>
        <a:lstStyle/>
        <a:p>
          <a:endParaRPr lang="en-US"/>
        </a:p>
      </dgm:t>
    </dgm:pt>
    <dgm:pt modelId="{0036774E-5B5F-8A4B-9611-66E84CF7676D}" type="pres">
      <dgm:prSet presAssocID="{05A833E4-807C-4509-B288-FA730BBB10D3}" presName="Name0" presStyleCnt="0">
        <dgm:presLayoutVars>
          <dgm:dir/>
          <dgm:resizeHandles val="exact"/>
        </dgm:presLayoutVars>
      </dgm:prSet>
      <dgm:spPr/>
    </dgm:pt>
    <dgm:pt modelId="{35AB982F-4945-F047-B3A1-1ED458BBDE3C}" type="pres">
      <dgm:prSet presAssocID="{8783BCD8-3D80-46F6-9647-1E9A2EB0CB3C}" presName="node" presStyleLbl="node1" presStyleIdx="0" presStyleCnt="5">
        <dgm:presLayoutVars>
          <dgm:bulletEnabled val="1"/>
        </dgm:presLayoutVars>
      </dgm:prSet>
      <dgm:spPr/>
    </dgm:pt>
    <dgm:pt modelId="{CF3CB69D-144A-3B45-A888-FC2B4B0E4F6C}" type="pres">
      <dgm:prSet presAssocID="{1196FAAF-14F7-4F7E-9753-249B4E917689}" presName="sibTrans" presStyleLbl="sibTrans1D1" presStyleIdx="0" presStyleCnt="4"/>
      <dgm:spPr/>
    </dgm:pt>
    <dgm:pt modelId="{EBF3A3D4-AE26-FD4E-8A05-80C83694A49B}" type="pres">
      <dgm:prSet presAssocID="{1196FAAF-14F7-4F7E-9753-249B4E917689}" presName="connectorText" presStyleLbl="sibTrans1D1" presStyleIdx="0" presStyleCnt="4"/>
      <dgm:spPr/>
    </dgm:pt>
    <dgm:pt modelId="{D1D47493-86EB-7040-AAD1-182716F0EB7A}" type="pres">
      <dgm:prSet presAssocID="{F42CCF54-9168-4000-B032-9357A20F1E92}" presName="node" presStyleLbl="node1" presStyleIdx="1" presStyleCnt="5">
        <dgm:presLayoutVars>
          <dgm:bulletEnabled val="1"/>
        </dgm:presLayoutVars>
      </dgm:prSet>
      <dgm:spPr/>
    </dgm:pt>
    <dgm:pt modelId="{3AE16CCC-E6D4-C041-9BB0-332B159F71A5}" type="pres">
      <dgm:prSet presAssocID="{F01B3F23-20BE-47C7-A253-3030C4ACD964}" presName="sibTrans" presStyleLbl="sibTrans1D1" presStyleIdx="1" presStyleCnt="4"/>
      <dgm:spPr/>
    </dgm:pt>
    <dgm:pt modelId="{BE42ADF8-B637-7C41-847F-91A174D5BC79}" type="pres">
      <dgm:prSet presAssocID="{F01B3F23-20BE-47C7-A253-3030C4ACD964}" presName="connectorText" presStyleLbl="sibTrans1D1" presStyleIdx="1" presStyleCnt="4"/>
      <dgm:spPr/>
    </dgm:pt>
    <dgm:pt modelId="{50F72334-DE3B-F14D-AEF5-2697FBE54692}" type="pres">
      <dgm:prSet presAssocID="{C4CDEA26-4277-4631-B011-891DD9F2DAC5}" presName="node" presStyleLbl="node1" presStyleIdx="2" presStyleCnt="5">
        <dgm:presLayoutVars>
          <dgm:bulletEnabled val="1"/>
        </dgm:presLayoutVars>
      </dgm:prSet>
      <dgm:spPr/>
    </dgm:pt>
    <dgm:pt modelId="{1295B104-23B3-BE4F-9918-CB52F46695BA}" type="pres">
      <dgm:prSet presAssocID="{E2471F9F-38EB-4FEA-BF1F-0E45B7F4AC8D}" presName="sibTrans" presStyleLbl="sibTrans1D1" presStyleIdx="2" presStyleCnt="4"/>
      <dgm:spPr/>
    </dgm:pt>
    <dgm:pt modelId="{D61797A9-8AC9-D048-B6BF-C6C11F605FA2}" type="pres">
      <dgm:prSet presAssocID="{E2471F9F-38EB-4FEA-BF1F-0E45B7F4AC8D}" presName="connectorText" presStyleLbl="sibTrans1D1" presStyleIdx="2" presStyleCnt="4"/>
      <dgm:spPr/>
    </dgm:pt>
    <dgm:pt modelId="{B4B97118-4CFF-8B48-9FB8-592BA4A2D3AB}" type="pres">
      <dgm:prSet presAssocID="{2426F284-6A67-4BA2-AFE9-EC753EDBDF4A}" presName="node" presStyleLbl="node1" presStyleIdx="3" presStyleCnt="5">
        <dgm:presLayoutVars>
          <dgm:bulletEnabled val="1"/>
        </dgm:presLayoutVars>
      </dgm:prSet>
      <dgm:spPr/>
    </dgm:pt>
    <dgm:pt modelId="{93C8A53E-4CF9-1542-8336-D8F379913AB7}" type="pres">
      <dgm:prSet presAssocID="{216043EA-B2C8-4FE5-8F96-D7AB9117F82D}" presName="sibTrans" presStyleLbl="sibTrans1D1" presStyleIdx="3" presStyleCnt="4"/>
      <dgm:spPr/>
    </dgm:pt>
    <dgm:pt modelId="{5FF9510D-95A1-7C42-8813-4E00A4714252}" type="pres">
      <dgm:prSet presAssocID="{216043EA-B2C8-4FE5-8F96-D7AB9117F82D}" presName="connectorText" presStyleLbl="sibTrans1D1" presStyleIdx="3" presStyleCnt="4"/>
      <dgm:spPr/>
    </dgm:pt>
    <dgm:pt modelId="{382C9FFD-AD8B-E14E-89E1-A05ABF72A8F8}" type="pres">
      <dgm:prSet presAssocID="{469D25D8-8391-4B24-8622-E7E06552789D}" presName="node" presStyleLbl="node1" presStyleIdx="4" presStyleCnt="5">
        <dgm:presLayoutVars>
          <dgm:bulletEnabled val="1"/>
        </dgm:presLayoutVars>
      </dgm:prSet>
      <dgm:spPr/>
    </dgm:pt>
  </dgm:ptLst>
  <dgm:cxnLst>
    <dgm:cxn modelId="{15C40E4C-2546-C446-AE43-B92C15810008}" type="presOf" srcId="{F01B3F23-20BE-47C7-A253-3030C4ACD964}" destId="{3AE16CCC-E6D4-C041-9BB0-332B159F71A5}" srcOrd="0" destOrd="0" presId="urn:microsoft.com/office/officeart/2016/7/layout/RepeatingBendingProcessNew"/>
    <dgm:cxn modelId="{F8D2864F-FE5F-AF49-BAC3-C073C69A97AF}" type="presOf" srcId="{216043EA-B2C8-4FE5-8F96-D7AB9117F82D}" destId="{5FF9510D-95A1-7C42-8813-4E00A4714252}" srcOrd="1" destOrd="0" presId="urn:microsoft.com/office/officeart/2016/7/layout/RepeatingBendingProcessNew"/>
    <dgm:cxn modelId="{2BAE8D50-07D9-FD49-9303-FFAA77F1B003}" type="presOf" srcId="{216043EA-B2C8-4FE5-8F96-D7AB9117F82D}" destId="{93C8A53E-4CF9-1542-8336-D8F379913AB7}" srcOrd="0" destOrd="0" presId="urn:microsoft.com/office/officeart/2016/7/layout/RepeatingBendingProcessNew"/>
    <dgm:cxn modelId="{D7B41A60-0C1C-7B4C-BD42-249649C1C0D9}" type="presOf" srcId="{469D25D8-8391-4B24-8622-E7E06552789D}" destId="{382C9FFD-AD8B-E14E-89E1-A05ABF72A8F8}" srcOrd="0" destOrd="0" presId="urn:microsoft.com/office/officeart/2016/7/layout/RepeatingBendingProcessNew"/>
    <dgm:cxn modelId="{1E213960-E28D-4A54-B357-B5F1FA237B6E}" srcId="{05A833E4-807C-4509-B288-FA730BBB10D3}" destId="{2426F284-6A67-4BA2-AFE9-EC753EDBDF4A}" srcOrd="3" destOrd="0" parTransId="{01589E1A-B794-463B-866D-1F479FB4A469}" sibTransId="{216043EA-B2C8-4FE5-8F96-D7AB9117F82D}"/>
    <dgm:cxn modelId="{89E43063-539D-E44E-BAF9-5F30688CD660}" type="presOf" srcId="{C4CDEA26-4277-4631-B011-891DD9F2DAC5}" destId="{50F72334-DE3B-F14D-AEF5-2697FBE54692}" srcOrd="0" destOrd="0" presId="urn:microsoft.com/office/officeart/2016/7/layout/RepeatingBendingProcessNew"/>
    <dgm:cxn modelId="{64880070-A595-F748-A37C-3151B99EAF5B}" type="presOf" srcId="{8783BCD8-3D80-46F6-9647-1E9A2EB0CB3C}" destId="{35AB982F-4945-F047-B3A1-1ED458BBDE3C}" srcOrd="0" destOrd="0" presId="urn:microsoft.com/office/officeart/2016/7/layout/RepeatingBendingProcessNew"/>
    <dgm:cxn modelId="{82523685-D7B8-3A47-AA65-C3131F40C074}" type="presOf" srcId="{2426F284-6A67-4BA2-AFE9-EC753EDBDF4A}" destId="{B4B97118-4CFF-8B48-9FB8-592BA4A2D3AB}" srcOrd="0" destOrd="0" presId="urn:microsoft.com/office/officeart/2016/7/layout/RepeatingBendingProcessNew"/>
    <dgm:cxn modelId="{BA8F158D-4191-7D4D-8A57-072805F901B5}" type="presOf" srcId="{E2471F9F-38EB-4FEA-BF1F-0E45B7F4AC8D}" destId="{1295B104-23B3-BE4F-9918-CB52F46695BA}" srcOrd="0" destOrd="0" presId="urn:microsoft.com/office/officeart/2016/7/layout/RepeatingBendingProcessNew"/>
    <dgm:cxn modelId="{473A4894-DF5E-3D4A-A729-A3A83FCC9941}" type="presOf" srcId="{E2471F9F-38EB-4FEA-BF1F-0E45B7F4AC8D}" destId="{D61797A9-8AC9-D048-B6BF-C6C11F605FA2}" srcOrd="1" destOrd="0" presId="urn:microsoft.com/office/officeart/2016/7/layout/RepeatingBendingProcessNew"/>
    <dgm:cxn modelId="{07EE159F-4170-4F0D-A33B-9F99955F8DAA}" srcId="{05A833E4-807C-4509-B288-FA730BBB10D3}" destId="{F42CCF54-9168-4000-B032-9357A20F1E92}" srcOrd="1" destOrd="0" parTransId="{8C0DD5DA-10BF-40C7-B6C6-0C0B15D665C9}" sibTransId="{F01B3F23-20BE-47C7-A253-3030C4ACD964}"/>
    <dgm:cxn modelId="{87DB2CB0-36F6-704C-BBDA-9D0D9011F15C}" type="presOf" srcId="{05A833E4-807C-4509-B288-FA730BBB10D3}" destId="{0036774E-5B5F-8A4B-9611-66E84CF7676D}" srcOrd="0" destOrd="0" presId="urn:microsoft.com/office/officeart/2016/7/layout/RepeatingBendingProcessNew"/>
    <dgm:cxn modelId="{DE0FC9BB-0951-44B3-A471-CA3621C76D2F}" srcId="{05A833E4-807C-4509-B288-FA730BBB10D3}" destId="{8783BCD8-3D80-46F6-9647-1E9A2EB0CB3C}" srcOrd="0" destOrd="0" parTransId="{DEC2A4FD-F09A-45C7-B0C2-58615840D5C5}" sibTransId="{1196FAAF-14F7-4F7E-9753-249B4E917689}"/>
    <dgm:cxn modelId="{E8FDC2D3-680A-5D4D-9B47-1F0418CA8171}" type="presOf" srcId="{F42CCF54-9168-4000-B032-9357A20F1E92}" destId="{D1D47493-86EB-7040-AAD1-182716F0EB7A}" srcOrd="0" destOrd="0" presId="urn:microsoft.com/office/officeart/2016/7/layout/RepeatingBendingProcessNew"/>
    <dgm:cxn modelId="{C00E5ED9-3498-424E-AF93-BAD1F3637173}" type="presOf" srcId="{1196FAAF-14F7-4F7E-9753-249B4E917689}" destId="{CF3CB69D-144A-3B45-A888-FC2B4B0E4F6C}" srcOrd="0" destOrd="0" presId="urn:microsoft.com/office/officeart/2016/7/layout/RepeatingBendingProcessNew"/>
    <dgm:cxn modelId="{06E5B2DB-1EBF-FF46-BCB1-3361CF627EFC}" type="presOf" srcId="{F01B3F23-20BE-47C7-A253-3030C4ACD964}" destId="{BE42ADF8-B637-7C41-847F-91A174D5BC79}" srcOrd="1" destOrd="0" presId="urn:microsoft.com/office/officeart/2016/7/layout/RepeatingBendingProcessNew"/>
    <dgm:cxn modelId="{3BBDFDF6-73A0-4424-A8D9-8CFDECC22B66}" srcId="{05A833E4-807C-4509-B288-FA730BBB10D3}" destId="{469D25D8-8391-4B24-8622-E7E06552789D}" srcOrd="4" destOrd="0" parTransId="{DB39F6E0-D69D-459A-8F10-8576CCC7D81B}" sibTransId="{C340CAD1-EA19-44AF-90D4-C78CE2C65295}"/>
    <dgm:cxn modelId="{CEC44DF9-B4BE-4D66-8D01-3B4609F16EBA}" srcId="{05A833E4-807C-4509-B288-FA730BBB10D3}" destId="{C4CDEA26-4277-4631-B011-891DD9F2DAC5}" srcOrd="2" destOrd="0" parTransId="{1BCC6987-E794-4C4F-8C11-35D3234AD661}" sibTransId="{E2471F9F-38EB-4FEA-BF1F-0E45B7F4AC8D}"/>
    <dgm:cxn modelId="{B4D613FA-D247-D940-A5A1-F918BE533DFA}" type="presOf" srcId="{1196FAAF-14F7-4F7E-9753-249B4E917689}" destId="{EBF3A3D4-AE26-FD4E-8A05-80C83694A49B}" srcOrd="1" destOrd="0" presId="urn:microsoft.com/office/officeart/2016/7/layout/RepeatingBendingProcessNew"/>
    <dgm:cxn modelId="{687C7F48-2E80-044A-BB7F-0F2CE83AB2AB}" type="presParOf" srcId="{0036774E-5B5F-8A4B-9611-66E84CF7676D}" destId="{35AB982F-4945-F047-B3A1-1ED458BBDE3C}" srcOrd="0" destOrd="0" presId="urn:microsoft.com/office/officeart/2016/7/layout/RepeatingBendingProcessNew"/>
    <dgm:cxn modelId="{D9B7F3F2-BBCE-0A48-AE9F-25051D7ED166}" type="presParOf" srcId="{0036774E-5B5F-8A4B-9611-66E84CF7676D}" destId="{CF3CB69D-144A-3B45-A888-FC2B4B0E4F6C}" srcOrd="1" destOrd="0" presId="urn:microsoft.com/office/officeart/2016/7/layout/RepeatingBendingProcessNew"/>
    <dgm:cxn modelId="{1348B4D0-25C7-6B4B-AB17-C2F8C4544859}" type="presParOf" srcId="{CF3CB69D-144A-3B45-A888-FC2B4B0E4F6C}" destId="{EBF3A3D4-AE26-FD4E-8A05-80C83694A49B}" srcOrd="0" destOrd="0" presId="urn:microsoft.com/office/officeart/2016/7/layout/RepeatingBendingProcessNew"/>
    <dgm:cxn modelId="{D86AE602-99FE-7246-B521-37C3470E9A69}" type="presParOf" srcId="{0036774E-5B5F-8A4B-9611-66E84CF7676D}" destId="{D1D47493-86EB-7040-AAD1-182716F0EB7A}" srcOrd="2" destOrd="0" presId="urn:microsoft.com/office/officeart/2016/7/layout/RepeatingBendingProcessNew"/>
    <dgm:cxn modelId="{1CE5F7F9-D0AC-8E43-97D3-7734259B0ACD}" type="presParOf" srcId="{0036774E-5B5F-8A4B-9611-66E84CF7676D}" destId="{3AE16CCC-E6D4-C041-9BB0-332B159F71A5}" srcOrd="3" destOrd="0" presId="urn:microsoft.com/office/officeart/2016/7/layout/RepeatingBendingProcessNew"/>
    <dgm:cxn modelId="{31582DBF-4B2F-4244-9808-87EFEA25AF25}" type="presParOf" srcId="{3AE16CCC-E6D4-C041-9BB0-332B159F71A5}" destId="{BE42ADF8-B637-7C41-847F-91A174D5BC79}" srcOrd="0" destOrd="0" presId="urn:microsoft.com/office/officeart/2016/7/layout/RepeatingBendingProcessNew"/>
    <dgm:cxn modelId="{6983B63B-6EA7-5C48-BB6D-185FFC58E7CD}" type="presParOf" srcId="{0036774E-5B5F-8A4B-9611-66E84CF7676D}" destId="{50F72334-DE3B-F14D-AEF5-2697FBE54692}" srcOrd="4" destOrd="0" presId="urn:microsoft.com/office/officeart/2016/7/layout/RepeatingBendingProcessNew"/>
    <dgm:cxn modelId="{B9B4B830-9046-2546-9191-FAB5C90D8068}" type="presParOf" srcId="{0036774E-5B5F-8A4B-9611-66E84CF7676D}" destId="{1295B104-23B3-BE4F-9918-CB52F46695BA}" srcOrd="5" destOrd="0" presId="urn:microsoft.com/office/officeart/2016/7/layout/RepeatingBendingProcessNew"/>
    <dgm:cxn modelId="{BE654B59-885F-9F43-BF34-628E6660BF81}" type="presParOf" srcId="{1295B104-23B3-BE4F-9918-CB52F46695BA}" destId="{D61797A9-8AC9-D048-B6BF-C6C11F605FA2}" srcOrd="0" destOrd="0" presId="urn:microsoft.com/office/officeart/2016/7/layout/RepeatingBendingProcessNew"/>
    <dgm:cxn modelId="{53C794C1-6A34-DA4B-A5BD-F448CB50F283}" type="presParOf" srcId="{0036774E-5B5F-8A4B-9611-66E84CF7676D}" destId="{B4B97118-4CFF-8B48-9FB8-592BA4A2D3AB}" srcOrd="6" destOrd="0" presId="urn:microsoft.com/office/officeart/2016/7/layout/RepeatingBendingProcessNew"/>
    <dgm:cxn modelId="{9BE1FF3B-8C05-B443-AF8E-4DF71DB3F2DB}" type="presParOf" srcId="{0036774E-5B5F-8A4B-9611-66E84CF7676D}" destId="{93C8A53E-4CF9-1542-8336-D8F379913AB7}" srcOrd="7" destOrd="0" presId="urn:microsoft.com/office/officeart/2016/7/layout/RepeatingBendingProcessNew"/>
    <dgm:cxn modelId="{AA3F0A7A-38A9-C448-8968-64C2BB91F049}" type="presParOf" srcId="{93C8A53E-4CF9-1542-8336-D8F379913AB7}" destId="{5FF9510D-95A1-7C42-8813-4E00A4714252}" srcOrd="0" destOrd="0" presId="urn:microsoft.com/office/officeart/2016/7/layout/RepeatingBendingProcessNew"/>
    <dgm:cxn modelId="{5ACF3CE6-B657-8D42-9B13-A16552EB98E2}" type="presParOf" srcId="{0036774E-5B5F-8A4B-9611-66E84CF7676D}" destId="{382C9FFD-AD8B-E14E-89E1-A05ABF72A8F8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74B58-A666-F140-BA1A-A0CCCAB9FF12}">
      <dsp:nvSpPr>
        <dsp:cNvPr id="0" name=""/>
        <dsp:cNvSpPr/>
      </dsp:nvSpPr>
      <dsp:spPr>
        <a:xfrm>
          <a:off x="0" y="500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8BC13-80DC-3243-BCBD-B060F411C294}">
      <dsp:nvSpPr>
        <dsp:cNvPr id="0" name=""/>
        <dsp:cNvSpPr/>
      </dsp:nvSpPr>
      <dsp:spPr>
        <a:xfrm>
          <a:off x="0" y="500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Voice over, tekst og grafik</a:t>
          </a:r>
          <a:endParaRPr lang="en-US" sz="2100" kern="1200"/>
        </a:p>
      </dsp:txBody>
      <dsp:txXfrm>
        <a:off x="0" y="500"/>
        <a:ext cx="9613860" cy="455555"/>
      </dsp:txXfrm>
    </dsp:sp>
    <dsp:sp modelId="{6700AF5A-5C3B-8E42-A9A7-2C039C2CBE67}">
      <dsp:nvSpPr>
        <dsp:cNvPr id="0" name=""/>
        <dsp:cNvSpPr/>
      </dsp:nvSpPr>
      <dsp:spPr>
        <a:xfrm>
          <a:off x="0" y="456055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51C23-6FAA-0D4C-8E98-A0037F37190E}">
      <dsp:nvSpPr>
        <dsp:cNvPr id="0" name=""/>
        <dsp:cNvSpPr/>
      </dsp:nvSpPr>
      <dsp:spPr>
        <a:xfrm>
          <a:off x="0" y="456055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Arkivmateriale</a:t>
          </a:r>
          <a:endParaRPr lang="en-US" sz="2100" kern="1200"/>
        </a:p>
      </dsp:txBody>
      <dsp:txXfrm>
        <a:off x="0" y="456055"/>
        <a:ext cx="9613860" cy="455555"/>
      </dsp:txXfrm>
    </dsp:sp>
    <dsp:sp modelId="{65DECDA1-1C98-194F-9044-88E024A7DC55}">
      <dsp:nvSpPr>
        <dsp:cNvPr id="0" name=""/>
        <dsp:cNvSpPr/>
      </dsp:nvSpPr>
      <dsp:spPr>
        <a:xfrm>
          <a:off x="0" y="911611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87C75-297C-B14A-A6B6-96DF744D3E96}">
      <dsp:nvSpPr>
        <dsp:cNvPr id="0" name=""/>
        <dsp:cNvSpPr/>
      </dsp:nvSpPr>
      <dsp:spPr>
        <a:xfrm>
          <a:off x="0" y="911611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Interviews</a:t>
          </a:r>
          <a:endParaRPr lang="en-US" sz="2100" kern="1200"/>
        </a:p>
      </dsp:txBody>
      <dsp:txXfrm>
        <a:off x="0" y="911611"/>
        <a:ext cx="9613860" cy="455555"/>
      </dsp:txXfrm>
    </dsp:sp>
    <dsp:sp modelId="{B4F0295A-5008-0B4C-B111-0711AA9BB3A2}">
      <dsp:nvSpPr>
        <dsp:cNvPr id="0" name=""/>
        <dsp:cNvSpPr/>
      </dsp:nvSpPr>
      <dsp:spPr>
        <a:xfrm>
          <a:off x="0" y="1367166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1E74F-DA8E-8B46-8199-3D5487414A44}">
      <dsp:nvSpPr>
        <dsp:cNvPr id="0" name=""/>
        <dsp:cNvSpPr/>
      </dsp:nvSpPr>
      <dsp:spPr>
        <a:xfrm>
          <a:off x="0" y="1367166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Sløring, forvrængning og skjult kamera</a:t>
          </a:r>
          <a:endParaRPr lang="en-US" sz="2100" kern="1200"/>
        </a:p>
      </dsp:txBody>
      <dsp:txXfrm>
        <a:off x="0" y="1367166"/>
        <a:ext cx="9613860" cy="455555"/>
      </dsp:txXfrm>
    </dsp:sp>
    <dsp:sp modelId="{FEEFB65F-CCE8-F442-B3BD-89C67421E597}">
      <dsp:nvSpPr>
        <dsp:cNvPr id="0" name=""/>
        <dsp:cNvSpPr/>
      </dsp:nvSpPr>
      <dsp:spPr>
        <a:xfrm>
          <a:off x="0" y="1822721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1ED4A-C794-884F-BF7E-B82ED565F965}">
      <dsp:nvSpPr>
        <dsp:cNvPr id="0" name=""/>
        <dsp:cNvSpPr/>
      </dsp:nvSpPr>
      <dsp:spPr>
        <a:xfrm>
          <a:off x="0" y="1822721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Håndhold, POV kamera</a:t>
          </a:r>
          <a:endParaRPr lang="en-US" sz="2100" kern="1200"/>
        </a:p>
      </dsp:txBody>
      <dsp:txXfrm>
        <a:off x="0" y="1822721"/>
        <a:ext cx="9613860" cy="455555"/>
      </dsp:txXfrm>
    </dsp:sp>
    <dsp:sp modelId="{48856327-1140-1843-A907-7D3C3935C86F}">
      <dsp:nvSpPr>
        <dsp:cNvPr id="0" name=""/>
        <dsp:cNvSpPr/>
      </dsp:nvSpPr>
      <dsp:spPr>
        <a:xfrm>
          <a:off x="0" y="2278276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19627-70CB-E448-97CD-AC17BC94703F}">
      <dsp:nvSpPr>
        <dsp:cNvPr id="0" name=""/>
        <dsp:cNvSpPr/>
      </dsp:nvSpPr>
      <dsp:spPr>
        <a:xfrm>
          <a:off x="0" y="2278276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On-location optagelser og dækbilleder</a:t>
          </a:r>
          <a:endParaRPr lang="en-US" sz="2100" kern="1200"/>
        </a:p>
      </dsp:txBody>
      <dsp:txXfrm>
        <a:off x="0" y="2278276"/>
        <a:ext cx="9613860" cy="455555"/>
      </dsp:txXfrm>
    </dsp:sp>
    <dsp:sp modelId="{052C2927-A707-D845-BA91-350E7E6CDA35}">
      <dsp:nvSpPr>
        <dsp:cNvPr id="0" name=""/>
        <dsp:cNvSpPr/>
      </dsp:nvSpPr>
      <dsp:spPr>
        <a:xfrm>
          <a:off x="0" y="2733831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AABF0-3279-E643-B965-C4AF640B0866}">
      <dsp:nvSpPr>
        <dsp:cNvPr id="0" name=""/>
        <dsp:cNvSpPr/>
      </dsp:nvSpPr>
      <dsp:spPr>
        <a:xfrm>
          <a:off x="0" y="2733831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Dårlig belysning, grovkornede billeder</a:t>
          </a:r>
          <a:endParaRPr lang="en-US" sz="2100" kern="1200"/>
        </a:p>
      </dsp:txBody>
      <dsp:txXfrm>
        <a:off x="0" y="2733831"/>
        <a:ext cx="9613860" cy="455555"/>
      </dsp:txXfrm>
    </dsp:sp>
    <dsp:sp modelId="{656A6B15-7767-464E-BDC6-9FF807C60134}">
      <dsp:nvSpPr>
        <dsp:cNvPr id="0" name=""/>
        <dsp:cNvSpPr/>
      </dsp:nvSpPr>
      <dsp:spPr>
        <a:xfrm>
          <a:off x="0" y="3189386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900AF-EBB3-0244-9B1D-8BCC4F4F87D3}">
      <dsp:nvSpPr>
        <dsp:cNvPr id="0" name=""/>
        <dsp:cNvSpPr/>
      </dsp:nvSpPr>
      <dsp:spPr>
        <a:xfrm>
          <a:off x="0" y="3189386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Brud på 4. væg</a:t>
          </a:r>
          <a:endParaRPr lang="en-US" sz="2100" kern="1200"/>
        </a:p>
      </dsp:txBody>
      <dsp:txXfrm>
        <a:off x="0" y="3189386"/>
        <a:ext cx="9613860" cy="455555"/>
      </dsp:txXfrm>
    </dsp:sp>
    <dsp:sp modelId="{4B8610AC-152F-A44C-9867-318D77F65F00}">
      <dsp:nvSpPr>
        <dsp:cNvPr id="0" name=""/>
        <dsp:cNvSpPr/>
      </dsp:nvSpPr>
      <dsp:spPr>
        <a:xfrm>
          <a:off x="0" y="3644942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29DDD-4D28-7B4A-8099-7D13E6DE3D5D}">
      <dsp:nvSpPr>
        <dsp:cNvPr id="0" name=""/>
        <dsp:cNvSpPr/>
      </dsp:nvSpPr>
      <dsp:spPr>
        <a:xfrm>
          <a:off x="0" y="3644942"/>
          <a:ext cx="9613860" cy="455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100" kern="1200"/>
            <a:t>Rekonstruktioner</a:t>
          </a:r>
          <a:endParaRPr lang="en-US" sz="2100" kern="1200"/>
        </a:p>
      </dsp:txBody>
      <dsp:txXfrm>
        <a:off x="0" y="3644942"/>
        <a:ext cx="9613860" cy="455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CB69D-144A-3B45-A888-FC2B4B0E4F6C}">
      <dsp:nvSpPr>
        <dsp:cNvPr id="0" name=""/>
        <dsp:cNvSpPr/>
      </dsp:nvSpPr>
      <dsp:spPr>
        <a:xfrm>
          <a:off x="3102602" y="618015"/>
          <a:ext cx="477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392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28599" y="661195"/>
        <a:ext cx="25399" cy="5079"/>
      </dsp:txXfrm>
    </dsp:sp>
    <dsp:sp modelId="{35AB982F-4945-F047-B3A1-1ED458BBDE3C}">
      <dsp:nvSpPr>
        <dsp:cNvPr id="0" name=""/>
        <dsp:cNvSpPr/>
      </dsp:nvSpPr>
      <dsp:spPr>
        <a:xfrm>
          <a:off x="895740" y="1136"/>
          <a:ext cx="2208662" cy="132519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226" tIns="113603" rIns="108226" bIns="113603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Det handler derfor mere om medieproduktets kontekst og hensigt. En uredelig argumentationsform indbefatter:</a:t>
          </a:r>
          <a:endParaRPr lang="en-US" sz="1300" kern="1200"/>
        </a:p>
      </dsp:txBody>
      <dsp:txXfrm>
        <a:off x="895740" y="1136"/>
        <a:ext cx="2208662" cy="1325197"/>
      </dsp:txXfrm>
    </dsp:sp>
    <dsp:sp modelId="{3AE16CCC-E6D4-C041-9BB0-332B159F71A5}">
      <dsp:nvSpPr>
        <dsp:cNvPr id="0" name=""/>
        <dsp:cNvSpPr/>
      </dsp:nvSpPr>
      <dsp:spPr>
        <a:xfrm>
          <a:off x="5819257" y="618015"/>
          <a:ext cx="477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392" y="45720"/>
              </a:lnTo>
            </a:path>
          </a:pathLst>
        </a:custGeom>
        <a:noFill/>
        <a:ln w="9525" cap="flat" cmpd="sng" algn="ctr">
          <a:solidFill>
            <a:schemeClr val="accent5">
              <a:hueOff val="-5354661"/>
              <a:satOff val="957"/>
              <a:lumOff val="-209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45254" y="661195"/>
        <a:ext cx="25399" cy="5079"/>
      </dsp:txXfrm>
    </dsp:sp>
    <dsp:sp modelId="{D1D47493-86EB-7040-AAD1-182716F0EB7A}">
      <dsp:nvSpPr>
        <dsp:cNvPr id="0" name=""/>
        <dsp:cNvSpPr/>
      </dsp:nvSpPr>
      <dsp:spPr>
        <a:xfrm>
          <a:off x="3612395" y="1136"/>
          <a:ext cx="2208662" cy="1325197"/>
        </a:xfrm>
        <a:prstGeom prst="rect">
          <a:avLst/>
        </a:prstGeom>
        <a:solidFill>
          <a:schemeClr val="accent5">
            <a:hueOff val="-4015996"/>
            <a:satOff val="717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226" tIns="113603" rIns="108226" bIns="113603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Bevidste løgne eller usandheder.</a:t>
          </a:r>
          <a:endParaRPr lang="en-US" sz="1300" kern="1200"/>
        </a:p>
      </dsp:txBody>
      <dsp:txXfrm>
        <a:off x="3612395" y="1136"/>
        <a:ext cx="2208662" cy="1325197"/>
      </dsp:txXfrm>
    </dsp:sp>
    <dsp:sp modelId="{1295B104-23B3-BE4F-9918-CB52F46695BA}">
      <dsp:nvSpPr>
        <dsp:cNvPr id="0" name=""/>
        <dsp:cNvSpPr/>
      </dsp:nvSpPr>
      <dsp:spPr>
        <a:xfrm>
          <a:off x="2000071" y="1324534"/>
          <a:ext cx="5433309" cy="477392"/>
        </a:xfrm>
        <a:custGeom>
          <a:avLst/>
          <a:gdLst/>
          <a:ahLst/>
          <a:cxnLst/>
          <a:rect l="0" t="0" r="0" b="0"/>
          <a:pathLst>
            <a:path>
              <a:moveTo>
                <a:pt x="5433309" y="0"/>
              </a:moveTo>
              <a:lnTo>
                <a:pt x="5433309" y="255796"/>
              </a:lnTo>
              <a:lnTo>
                <a:pt x="0" y="255796"/>
              </a:lnTo>
              <a:lnTo>
                <a:pt x="0" y="477392"/>
              </a:lnTo>
            </a:path>
          </a:pathLst>
        </a:custGeom>
        <a:noFill/>
        <a:ln w="9525" cap="flat" cmpd="sng" algn="ctr">
          <a:solidFill>
            <a:schemeClr val="accent5">
              <a:hueOff val="-10709323"/>
              <a:satOff val="1913"/>
              <a:lumOff val="-418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0301" y="1560690"/>
        <a:ext cx="272850" cy="5079"/>
      </dsp:txXfrm>
    </dsp:sp>
    <dsp:sp modelId="{50F72334-DE3B-F14D-AEF5-2697FBE54692}">
      <dsp:nvSpPr>
        <dsp:cNvPr id="0" name=""/>
        <dsp:cNvSpPr/>
      </dsp:nvSpPr>
      <dsp:spPr>
        <a:xfrm>
          <a:off x="6329050" y="1136"/>
          <a:ext cx="2208662" cy="1325197"/>
        </a:xfrm>
        <a:prstGeom prst="rect">
          <a:avLst/>
        </a:prstGeom>
        <a:solidFill>
          <a:schemeClr val="accent5">
            <a:hueOff val="-8031992"/>
            <a:satOff val="1435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226" tIns="113603" rIns="108226" bIns="113603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Fortielser eller udladelser der er relevante i forhold til budskabet.</a:t>
          </a:r>
          <a:endParaRPr lang="en-US" sz="1300" kern="1200"/>
        </a:p>
      </dsp:txBody>
      <dsp:txXfrm>
        <a:off x="6329050" y="1136"/>
        <a:ext cx="2208662" cy="1325197"/>
      </dsp:txXfrm>
    </dsp:sp>
    <dsp:sp modelId="{93C8A53E-4CF9-1542-8336-D8F379913AB7}">
      <dsp:nvSpPr>
        <dsp:cNvPr id="0" name=""/>
        <dsp:cNvSpPr/>
      </dsp:nvSpPr>
      <dsp:spPr>
        <a:xfrm>
          <a:off x="3102602" y="2451205"/>
          <a:ext cx="477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392" y="45720"/>
              </a:lnTo>
            </a:path>
          </a:pathLst>
        </a:custGeom>
        <a:noFill/>
        <a:ln w="9525" cap="flat" cmpd="sng" algn="ctr">
          <a:solidFill>
            <a:schemeClr val="accent5">
              <a:hueOff val="-16063984"/>
              <a:satOff val="2870"/>
              <a:lumOff val="-627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28599" y="2494385"/>
        <a:ext cx="25399" cy="5079"/>
      </dsp:txXfrm>
    </dsp:sp>
    <dsp:sp modelId="{B4B97118-4CFF-8B48-9FB8-592BA4A2D3AB}">
      <dsp:nvSpPr>
        <dsp:cNvPr id="0" name=""/>
        <dsp:cNvSpPr/>
      </dsp:nvSpPr>
      <dsp:spPr>
        <a:xfrm>
          <a:off x="895740" y="1834326"/>
          <a:ext cx="2208662" cy="1325197"/>
        </a:xfrm>
        <a:prstGeom prst="rect">
          <a:avLst/>
        </a:prstGeom>
        <a:solidFill>
          <a:schemeClr val="accent5">
            <a:hueOff val="-12047988"/>
            <a:satOff val="2152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226" tIns="113603" rIns="108226" bIns="113603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Fordrejning eller vildledning ved hjælp af overdrivelse, underdrivelse eller forenkling.</a:t>
          </a:r>
          <a:endParaRPr lang="en-US" sz="1300" kern="1200"/>
        </a:p>
      </dsp:txBody>
      <dsp:txXfrm>
        <a:off x="895740" y="1834326"/>
        <a:ext cx="2208662" cy="1325197"/>
      </dsp:txXfrm>
    </dsp:sp>
    <dsp:sp modelId="{382C9FFD-AD8B-E14E-89E1-A05ABF72A8F8}">
      <dsp:nvSpPr>
        <dsp:cNvPr id="0" name=""/>
        <dsp:cNvSpPr/>
      </dsp:nvSpPr>
      <dsp:spPr>
        <a:xfrm>
          <a:off x="3612395" y="1834326"/>
          <a:ext cx="2208662" cy="1325197"/>
        </a:xfrm>
        <a:prstGeom prst="rect">
          <a:avLst/>
        </a:prstGeom>
        <a:solidFill>
          <a:schemeClr val="accent5">
            <a:hueOff val="-16063984"/>
            <a:satOff val="2870"/>
            <a:lumOff val="-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226" tIns="113603" rIns="108226" bIns="113603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Suggestiv retorik (filmiske virkemidler) som stimulerer seeren til at drage forkerte slutninger. </a:t>
          </a:r>
          <a:endParaRPr lang="en-US" sz="1300" kern="1200"/>
        </a:p>
      </dsp:txBody>
      <dsp:txXfrm>
        <a:off x="3612395" y="1834326"/>
        <a:ext cx="2208662" cy="1325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5/27/26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dkpZrfJK3g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hyperlink" Target="https://www.dr.dk/drtv/se/velkommen-til-frontlinjen_-verden-bliver-aldrig-den-samme-igen_47567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oV_pQEh3jU?feature=oembed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NsGga8SqHQ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DE7MGjUVJI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7oQcIzrV1I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tgqX5WVhr0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DerEwigeJude194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otion.com/video/x6uaje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8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xrLBuYiJ2U?start=209&amp;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EDF2838-61BD-4552-A6C3-E3D6763CF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E7876ED4-577B-4724-914E-42A0567A3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A35B073-543D-4B7C-85CE-3F6F3F51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56C9C24B-A8AA-4E20-9A75-455D96E2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505B119-A4E9-4F97-9673-6F51C1C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929E1-B5E4-954F-85C5-7B46D54CB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 anchor="ctr">
            <a:normAutofit/>
          </a:bodyPr>
          <a:lstStyle/>
          <a:p>
            <a:r>
              <a:rPr lang="en-DK">
                <a:solidFill>
                  <a:srgbClr val="FFFFFF"/>
                </a:solidFill>
              </a:rPr>
              <a:t>DOX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09004-ECB4-D24D-9250-99DA15F6A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192940" cy="1117687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Fra propaganda til fake news</a:t>
            </a:r>
            <a:endParaRPr lang="en-DK">
              <a:solidFill>
                <a:srgbClr val="FFFFFF"/>
              </a:solidFill>
            </a:endParaRPr>
          </a:p>
        </p:txBody>
      </p:sp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3DF5FFB9-6D81-4F3A-AF5B-6F9EC34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iumph of the Will - Wikipedia">
            <a:extLst>
              <a:ext uri="{FF2B5EF4-FFF2-40B4-BE49-F238E27FC236}">
                <a16:creationId xmlns:a16="http://schemas.microsoft.com/office/drawing/2014/main" id="{F09C90FF-EC12-8F50-9D54-5F81DCF1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0211" y="955591"/>
            <a:ext cx="2605862" cy="494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0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EF6D-FDC9-8B4C-B12E-907370AC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Online Media 3" descr="Armadillo. Afghanistan. ISAF 7. Helmand. T.I.C Troops in action">
            <a:hlinkClick r:id="" action="ppaction://media"/>
            <a:extLst>
              <a:ext uri="{FF2B5EF4-FFF2-40B4-BE49-F238E27FC236}">
                <a16:creationId xmlns:a16="http://schemas.microsoft.com/office/drawing/2014/main" id="{6F72F970-0ECC-C943-BB55-08D4F045D15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62D56-78E9-C246-A2DB-D9A07C33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da-DK" dirty="0"/>
              <a:t>Observerende – hyppige virkemidler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65CD12-C034-7E47-AA87-9EFEDFD1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r>
              <a:rPr lang="da-DK" dirty="0"/>
              <a:t>Lange indstillinger med </a:t>
            </a:r>
            <a:r>
              <a:rPr lang="da-DK" dirty="0" err="1"/>
              <a:t>travellings</a:t>
            </a:r>
            <a:r>
              <a:rPr lang="da-DK" dirty="0"/>
              <a:t> der følger en person (fluen på væggen)</a:t>
            </a:r>
          </a:p>
          <a:p>
            <a:r>
              <a:rPr lang="da-DK" dirty="0"/>
              <a:t>Pan og zoom i stedet for at klippe</a:t>
            </a:r>
          </a:p>
          <a:p>
            <a:r>
              <a:rPr lang="da-DK" dirty="0"/>
              <a:t>Mange nærbilleder</a:t>
            </a:r>
          </a:p>
          <a:p>
            <a:r>
              <a:rPr lang="da-DK" dirty="0"/>
              <a:t>Håndhold kamera og reallyd</a:t>
            </a:r>
          </a:p>
          <a:p>
            <a:r>
              <a:rPr lang="da-DK" dirty="0" err="1"/>
              <a:t>Mosiakstruktur</a:t>
            </a:r>
            <a:r>
              <a:rPr lang="da-DK" dirty="0"/>
              <a:t> med parallel eller krydsklip mellem forskellige handlingstråde.</a:t>
            </a:r>
          </a:p>
          <a:p>
            <a:endParaRPr lang="da-DK" dirty="0"/>
          </a:p>
        </p:txBody>
      </p:sp>
      <p:pic>
        <p:nvPicPr>
          <p:cNvPr id="2050" name="Picture 2" descr="Armadillo | Filmcentralen – Filminstituttets streamingsite">
            <a:extLst>
              <a:ext uri="{FF2B5EF4-FFF2-40B4-BE49-F238E27FC236}">
                <a16:creationId xmlns:a16="http://schemas.microsoft.com/office/drawing/2014/main" id="{50B964A3-C2CB-0846-BB31-127AA071D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42568" b="-3"/>
          <a:stretch/>
        </p:blipFill>
        <p:spPr bwMode="auto">
          <a:xfrm>
            <a:off x="794325" y="2336872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2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2A737-B149-6B4C-B5E9-5B66E66C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Virkemidler der sjældent anvendes</a:t>
            </a:r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E2D1C25-B2E8-2A4D-B126-78B65F833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64" y="3181631"/>
            <a:ext cx="9613900" cy="2570673"/>
          </a:xfrm>
        </p:spPr>
      </p:pic>
      <p:pic>
        <p:nvPicPr>
          <p:cNvPr id="3074" name="Picture 2" descr="DR-Dokumentar - Piger i Vestre Fængsel (1:3) | Presse | DR">
            <a:extLst>
              <a:ext uri="{FF2B5EF4-FFF2-40B4-BE49-F238E27FC236}">
                <a16:creationId xmlns:a16="http://schemas.microsoft.com/office/drawing/2014/main" id="{E13C2FFD-B5D3-D34E-BF72-3C527B6C0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218" y="234778"/>
            <a:ext cx="3630480" cy="25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45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elkommen til frontlinjen – Hansen &amp; Pedersen">
            <a:hlinkClick r:id="rId7"/>
            <a:extLst>
              <a:ext uri="{FF2B5EF4-FFF2-40B4-BE49-F238E27FC236}">
                <a16:creationId xmlns:a16="http://schemas.microsoft.com/office/drawing/2014/main" id="{582151EE-0AC2-FB14-10C9-0901A88D5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65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FA2A7-7D33-B548-A927-D12B4D57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Autoritative – hyppige virkemidler</a:t>
            </a:r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C0C8D59-21D5-204F-A4A0-884DA72C1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151" y="2176162"/>
            <a:ext cx="8671698" cy="4335849"/>
          </a:xfrm>
        </p:spPr>
      </p:pic>
    </p:spTree>
    <p:extLst>
      <p:ext uri="{BB962C8B-B14F-4D97-AF65-F5344CB8AC3E}">
        <p14:creationId xmlns:p14="http://schemas.microsoft.com/office/powerpoint/2010/main" val="1884087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FA8A-50CE-D744-BD71-3D2762F9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De eksperimenterende 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0E96-5D0E-9C40-996A-E69D86B97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K"/>
              <a:t>Den (selv)refleksive</a:t>
            </a:r>
            <a:endParaRPr lang="da-DK" dirty="0"/>
          </a:p>
          <a:p>
            <a:r>
              <a:rPr lang="en-DK"/>
              <a:t>Den </a:t>
            </a:r>
            <a:r>
              <a:rPr lang="en-DK" dirty="0"/>
              <a:t>poetiske </a:t>
            </a:r>
          </a:p>
          <a:p>
            <a:r>
              <a:rPr lang="en-DK"/>
              <a:t>Den </a:t>
            </a:r>
            <a:r>
              <a:rPr lang="en-DK" dirty="0"/>
              <a:t>performative </a:t>
            </a:r>
          </a:p>
          <a:p>
            <a:endParaRPr lang="en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4A032-C9CF-9747-8BA2-886F915A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347" y="2279091"/>
            <a:ext cx="7620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0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2ED3-01FE-3E4D-8A09-DFD340A4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SAMSARA</a:t>
            </a:r>
          </a:p>
        </p:txBody>
      </p:sp>
      <p:pic>
        <p:nvPicPr>
          <p:cNvPr id="4" name="Online Media 3" descr="Samsara (2011) - Food">
            <a:hlinkClick r:id="" action="ppaction://media"/>
            <a:extLst>
              <a:ext uri="{FF2B5EF4-FFF2-40B4-BE49-F238E27FC236}">
                <a16:creationId xmlns:a16="http://schemas.microsoft.com/office/drawing/2014/main" id="{DD67A5AD-0028-364B-ABB1-266D94AB54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9175" y="2336800"/>
            <a:ext cx="6397625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08ED-4223-5E49-9CD3-F1C06300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Den poetiske dokumentar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0FC69-2F35-814C-9CFA-26EB943DB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24565"/>
          </a:xfrm>
        </p:spPr>
        <p:txBody>
          <a:bodyPr>
            <a:normAutofit fontScale="92500" lnSpcReduction="20000"/>
          </a:bodyPr>
          <a:lstStyle/>
          <a:p>
            <a:r>
              <a:rPr lang="en-DK" dirty="0"/>
              <a:t>Lange billedmontager med musik og/eller stemningsskabende og poetisk voice over</a:t>
            </a:r>
          </a:p>
          <a:p>
            <a:r>
              <a:rPr lang="en-DK" dirty="0"/>
              <a:t>Fravær af kontinuitet og traditionel liniær fremdrift </a:t>
            </a:r>
            <a:r>
              <a:rPr lang="en-GB" dirty="0"/>
              <a:t>I</a:t>
            </a:r>
            <a:r>
              <a:rPr lang="en-DK" dirty="0"/>
              <a:t> fortællingen</a:t>
            </a:r>
          </a:p>
          <a:p>
            <a:r>
              <a:rPr lang="en-GB" dirty="0"/>
              <a:t>V</a:t>
            </a:r>
            <a:r>
              <a:rPr lang="en-DK" dirty="0"/>
              <a:t>ag fornemmelse af tid og sted</a:t>
            </a:r>
          </a:p>
          <a:p>
            <a:r>
              <a:rPr lang="en-DK" dirty="0"/>
              <a:t>Brug af ekspressive filmiske virkemidler (f.eks. s/h colorgrading,freeze frame, fast/slowmotion og timelapse sekvenser) </a:t>
            </a:r>
          </a:p>
          <a:p>
            <a:r>
              <a:rPr lang="en-DK" dirty="0"/>
              <a:t>Brug af ekspressive billedkompositioner</a:t>
            </a:r>
          </a:p>
          <a:p>
            <a:r>
              <a:rPr lang="en-DK" dirty="0"/>
              <a:t>Mange symbolske billeder</a:t>
            </a:r>
          </a:p>
          <a:p>
            <a:r>
              <a:rPr lang="en-DK" dirty="0"/>
              <a:t>Brug af animation</a:t>
            </a:r>
          </a:p>
          <a:p>
            <a:r>
              <a:rPr lang="en-DK" dirty="0"/>
              <a:t>Fravær af tydelig præmis</a:t>
            </a:r>
          </a:p>
          <a:p>
            <a:r>
              <a:rPr lang="en-GB" dirty="0"/>
              <a:t>B</a:t>
            </a:r>
            <a:r>
              <a:rPr lang="en-DK" dirty="0"/>
              <a:t>landes ofte med elementer fra den refleksive og poetiske dokumentarform</a:t>
            </a:r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562869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BBDF3-D12C-F8C9-6E65-7D863B29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Stories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Tell</a:t>
            </a:r>
          </a:p>
        </p:txBody>
      </p:sp>
      <p:pic>
        <p:nvPicPr>
          <p:cNvPr id="4" name="Onlinemedier 3" descr="Stories We Tell - Official Trailer">
            <a:hlinkClick r:id="" action="ppaction://media"/>
            <a:extLst>
              <a:ext uri="{FF2B5EF4-FFF2-40B4-BE49-F238E27FC236}">
                <a16:creationId xmlns:a16="http://schemas.microsoft.com/office/drawing/2014/main" id="{4B62AEFB-9378-A19E-A524-B41B049F3C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3463" y="2336800"/>
            <a:ext cx="6369050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2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76AC-CE43-A84B-BB45-7C0CD7567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Den refleksive dokumentar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9DB58-D9A1-B14C-BF92-3B3CE8D7B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C7651-2225-C347-BD86-FD6EE6E19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336873"/>
            <a:ext cx="6655732" cy="40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9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638E8-894F-2940-B307-38D7B4A2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Onlinemedier 3" descr="THE ETERNAL JEW/DER EWIGE JUDE - 1940 Nazi propaganda/antisemitic/,,documentary'' full movie">
            <a:hlinkClick r:id="" action="ppaction://media"/>
            <a:extLst>
              <a:ext uri="{FF2B5EF4-FFF2-40B4-BE49-F238E27FC236}">
                <a16:creationId xmlns:a16="http://schemas.microsoft.com/office/drawing/2014/main" id="{BD27FE45-8053-6576-DA69-6079470BC58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3711" y="0"/>
            <a:ext cx="9145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6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9AC1-3B0E-F34C-9DE3-B5FBC165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6" name="The Act of Killing - Official Trailer.mp4">
            <a:hlinkClick r:id="" action="ppaction://media"/>
            <a:extLst>
              <a:ext uri="{FF2B5EF4-FFF2-40B4-BE49-F238E27FC236}">
                <a16:creationId xmlns:a16="http://schemas.microsoft.com/office/drawing/2014/main" id="{96F4BA48-3463-407E-B894-BFBABBC4A4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27" cy="6858000"/>
          </a:xfrm>
        </p:spPr>
      </p:pic>
    </p:spTree>
    <p:extLst>
      <p:ext uri="{BB962C8B-B14F-4D97-AF65-F5344CB8AC3E}">
        <p14:creationId xmlns:p14="http://schemas.microsoft.com/office/powerpoint/2010/main" val="17997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7CD8-BC14-9A4F-8480-4AD332E2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Den performative dokumentar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00F5D-5DEF-2C42-9F9A-2281C85EB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AD83A-3D8F-EE43-BCE3-D525EE89E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231939"/>
            <a:ext cx="116078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57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B3F9E774-F054-4892-8E69-C76B2C854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BEF6A099-2A38-4C66-88FF-FDBCB564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D98427-7B26-46E2-93FE-CB8CD3854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15A4233-F980-4EF6-B2C0-D7C63E75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BDE5FB-590A-2FE9-4B66-330AA282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da-DK" sz="2400">
                <a:solidFill>
                  <a:srgbClr val="FFFFFF"/>
                </a:solidFill>
              </a:rPr>
              <a:t>Manipulation</a:t>
            </a:r>
          </a:p>
        </p:txBody>
      </p:sp>
      <p:pic>
        <p:nvPicPr>
          <p:cNvPr id="1039" name="Picture 1038">
            <a:extLst>
              <a:ext uri="{FF2B5EF4-FFF2-40B4-BE49-F238E27FC236}">
                <a16:creationId xmlns:a16="http://schemas.microsoft.com/office/drawing/2014/main" id="{3B7E3E62-AACE-4D18-93B3-B4C452E2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3D59D8-386B-7D99-0844-B275D769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r>
              <a:rPr lang="da-DK" sz="2000" dirty="0">
                <a:solidFill>
                  <a:srgbClr val="FFFFFF"/>
                </a:solidFill>
              </a:rPr>
              <a:t>Manipulation er et svært begreb. Alle medieprodukter forsøger ved hjælp af virkemidler, at ”manipulere” seeren til at acceptere produktets præmis. Manipulation er derfor et upræcist begreb.</a:t>
            </a:r>
          </a:p>
        </p:txBody>
      </p:sp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421B5709-714B-4EA8-8C75-C105D9B4D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fluence vs. Manipulation: What is the Difference - Security Boulevard">
            <a:extLst>
              <a:ext uri="{FF2B5EF4-FFF2-40B4-BE49-F238E27FC236}">
                <a16:creationId xmlns:a16="http://schemas.microsoft.com/office/drawing/2014/main" id="{0E744CB1-FBDC-4AB9-04F0-AA8448503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3085" y="1610164"/>
            <a:ext cx="5629268" cy="36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519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CD89DF-A084-43AD-9824-83BBBFC81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2DB508-57AC-4491-A95B-0A00DE260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767E27-DCFE-4AA0-B1A2-E019108D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E592EC-649F-D4AF-BA77-E4EF8658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da-DK" dirty="0"/>
              <a:t>Uredelig argumentationsform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61BEF9-DC90-4AC9-8E25-ED5509D7A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4306F4-D304-4F4E-9B08-A8036AF8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ACC571-ABDB-4C1F-8A8B-53E362E1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86E5BD-1557-41D9-A119-D5F62647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E0B3755A-E3AA-9585-12D0-41799F508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842119"/>
              </p:ext>
            </p:extLst>
          </p:nvPr>
        </p:nvGraphicFramePr>
        <p:xfrm>
          <a:off x="681038" y="2427478"/>
          <a:ext cx="9433453" cy="316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1812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F111F-492E-DB94-F5BC-F6D67D97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Moderne propaganda</a:t>
            </a:r>
          </a:p>
        </p:txBody>
      </p:sp>
      <p:pic>
        <p:nvPicPr>
          <p:cNvPr id="4" name="Onlinemedier 3" descr="Not On My Watch | New LEGO Video from AI IRAN">
            <a:hlinkClick r:id="" action="ppaction://media"/>
            <a:extLst>
              <a:ext uri="{FF2B5EF4-FFF2-40B4-BE49-F238E27FC236}">
                <a16:creationId xmlns:a16="http://schemas.microsoft.com/office/drawing/2014/main" id="{E9BB9445-239D-80F1-61F9-73EA46DDF5F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3463" y="2336800"/>
            <a:ext cx="6369050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vis ruller">
            <a:extLst>
              <a:ext uri="{FF2B5EF4-FFF2-40B4-BE49-F238E27FC236}">
                <a16:creationId xmlns:a16="http://schemas.microsoft.com/office/drawing/2014/main" id="{30CBF05D-E6E3-4AFD-967D-5AA72D35B6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69"/>
          <a:stretch>
            <a:fillRect/>
          </a:stretch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B80E37-CBAA-5D9D-0A48-0C7F4F08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da-DK" sz="3200"/>
              <a:t>Fake news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D54467-B2D1-03C4-FB67-A4941F2FB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da-DK" sz="1600" dirty="0"/>
              <a:t>Falske nyheder, der forsøger at ligne ægte nyheder.</a:t>
            </a:r>
          </a:p>
          <a:p>
            <a:r>
              <a:rPr lang="da-DK" sz="1600" dirty="0"/>
              <a:t>Der kan være flere forskellige motiver for at skabe ”Fake News”:</a:t>
            </a:r>
          </a:p>
          <a:p>
            <a:pPr marL="457200" indent="-457200">
              <a:buAutoNum type="arabicPeriod"/>
            </a:pPr>
            <a:r>
              <a:rPr lang="da-DK" sz="1600" dirty="0"/>
              <a:t>Fake News som clickbait (økonomisk motiv)</a:t>
            </a:r>
          </a:p>
          <a:p>
            <a:pPr marL="457200" indent="-457200">
              <a:buAutoNum type="arabicPeriod"/>
            </a:pPr>
            <a:r>
              <a:rPr lang="da-DK" sz="1600" dirty="0"/>
              <a:t>Fake news som propaganda (politisk motiv)</a:t>
            </a:r>
          </a:p>
          <a:p>
            <a:pPr marL="457200" indent="-457200">
              <a:buAutoNum type="arabicPeriod"/>
            </a:pPr>
            <a:r>
              <a:rPr lang="da-DK" sz="1600" dirty="0"/>
              <a:t>Satire (humoristisk/underholdning)</a:t>
            </a:r>
          </a:p>
          <a:p>
            <a:pPr marL="457200" indent="-457200">
              <a:buAutoNum type="arabicPeriod"/>
            </a:pPr>
            <a:r>
              <a:rPr lang="da-DK" sz="1600" dirty="0"/>
              <a:t>Miskreditering af pressen (politisk motiv)</a:t>
            </a:r>
          </a:p>
        </p:txBody>
      </p:sp>
    </p:spTree>
    <p:extLst>
      <p:ext uri="{BB962C8B-B14F-4D97-AF65-F5344CB8AC3E}">
        <p14:creationId xmlns:p14="http://schemas.microsoft.com/office/powerpoint/2010/main" val="207694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C969D-0304-8CF3-A2B5-D52AE156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Onlinemedier 3" descr="Debunking a deepfake video of Zelensky telling Ukrainians to surrender • FRANCE 24 English">
            <a:hlinkClick r:id="" action="ppaction://media"/>
            <a:extLst>
              <a:ext uri="{FF2B5EF4-FFF2-40B4-BE49-F238E27FC236}">
                <a16:creationId xmlns:a16="http://schemas.microsoft.com/office/drawing/2014/main" id="{9F2645A0-B356-384F-CFBC-D33B4EEC039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572"/>
            <a:ext cx="12192000" cy="68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056" name="Rectangle 205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050" name="Picture 2" descr="LeMO Bestand - Objekt - &quot;Der ewige Jude&quot;, 1938">
            <a:hlinkClick r:id="rId3"/>
            <a:extLst>
              <a:ext uri="{FF2B5EF4-FFF2-40B4-BE49-F238E27FC236}">
                <a16:creationId xmlns:a16="http://schemas.microsoft.com/office/drawing/2014/main" id="{9A397ED4-A90C-7427-5A65-AFD233C8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r="207" b="1"/>
          <a:stretch/>
        </p:blipFill>
        <p:spPr bwMode="auto">
          <a:xfrm>
            <a:off x="7547810" y="10"/>
            <a:ext cx="464101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91EBD-8AC5-38A5-33A7-4611A5B8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da-DK" dirty="0"/>
              <a:t>Der </a:t>
            </a:r>
            <a:r>
              <a:rPr lang="da-DK" dirty="0" err="1"/>
              <a:t>Ewige</a:t>
            </a:r>
            <a:r>
              <a:rPr lang="da-DK" dirty="0"/>
              <a:t> Jude (1940)</a:t>
            </a:r>
          </a:p>
        </p:txBody>
      </p:sp>
      <p:pic>
        <p:nvPicPr>
          <p:cNvPr id="2061" name="Picture 206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44D57C-4178-6743-831D-7A507681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endParaRPr lang="da-DK" sz="2000" dirty="0"/>
          </a:p>
          <a:p>
            <a:pPr marL="0" indent="0">
              <a:buNone/>
            </a:pPr>
            <a:r>
              <a:rPr lang="da-DK" sz="2000" dirty="0"/>
              <a:t>GRUPPESAMTALE (5 min)</a:t>
            </a:r>
          </a:p>
          <a:p>
            <a:r>
              <a:rPr lang="da-DK" sz="2000" dirty="0"/>
              <a:t>Hvilke påstande fremsætter filmen?</a:t>
            </a:r>
          </a:p>
          <a:p>
            <a:r>
              <a:rPr lang="da-DK" sz="2000" dirty="0"/>
              <a:t>Diskuter hvilke virkemidler filmen anvender til at fremsætte sine påstande?</a:t>
            </a:r>
          </a:p>
          <a:p>
            <a:r>
              <a:rPr lang="da-DK" sz="2000" dirty="0"/>
              <a:t>Er ”Der </a:t>
            </a:r>
            <a:r>
              <a:rPr lang="da-DK" sz="2000" dirty="0" err="1"/>
              <a:t>Ewige</a:t>
            </a:r>
            <a:r>
              <a:rPr lang="da-DK" sz="2000" dirty="0"/>
              <a:t> Jude” en dokumentarfilm i henhold til den læste teori?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38768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080" name="Rectangle 307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81" name="Picture 308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074" name="Picture 2" descr="Triumph of the Will (Triumph des Willens) | What I Watched Last Night...">
            <a:hlinkClick r:id="rId3"/>
            <a:extLst>
              <a:ext uri="{FF2B5EF4-FFF2-40B4-BE49-F238E27FC236}">
                <a16:creationId xmlns:a16="http://schemas.microsoft.com/office/drawing/2014/main" id="{F6E4D786-97BB-7434-CA80-A9708B241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r="33729" b="-1"/>
          <a:stretch/>
        </p:blipFill>
        <p:spPr bwMode="auto">
          <a:xfrm>
            <a:off x="7547811" y="-1"/>
            <a:ext cx="464101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18E98-FF78-B041-99BA-B28A57F6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DK"/>
              <a:t>Hvad er en dokumentar?</a:t>
            </a:r>
            <a:endParaRPr lang="en-DK" dirty="0"/>
          </a:p>
        </p:txBody>
      </p:sp>
      <p:pic>
        <p:nvPicPr>
          <p:cNvPr id="3085" name="Picture 308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6C577-410F-9D43-8CBF-79B1391DF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 fontScale="85000" lnSpcReduction="20000"/>
          </a:bodyPr>
          <a:lstStyle/>
          <a:p>
            <a:r>
              <a:rPr lang="en-DK" sz="2000" i="1"/>
              <a:t>“En kreativ bearbejdning af virkeligheden” </a:t>
            </a:r>
            <a:r>
              <a:rPr lang="en-DK" sz="2000"/>
              <a:t>(Grierson) </a:t>
            </a:r>
          </a:p>
          <a:p>
            <a:endParaRPr lang="en-DK" sz="2000"/>
          </a:p>
          <a:p>
            <a:r>
              <a:rPr lang="en-DK" sz="2000" b="1"/>
              <a:t>Faktakontrakten: </a:t>
            </a:r>
            <a:r>
              <a:rPr lang="en-DK" sz="2000"/>
              <a:t>Vi forventer at en dokumentarfilm indeholder fortællinger om virkelige:</a:t>
            </a:r>
          </a:p>
          <a:p>
            <a:pPr marL="0" indent="0">
              <a:buNone/>
            </a:pPr>
            <a:endParaRPr lang="en-DK" sz="2000"/>
          </a:p>
          <a:p>
            <a:pPr>
              <a:buFontTx/>
              <a:buChar char="-"/>
            </a:pPr>
            <a:r>
              <a:rPr lang="en-DK" sz="2000"/>
              <a:t>Begivenheder</a:t>
            </a:r>
          </a:p>
          <a:p>
            <a:pPr>
              <a:buFontTx/>
              <a:buChar char="-"/>
            </a:pPr>
            <a:r>
              <a:rPr lang="en-DK" sz="2000"/>
              <a:t>Miljøer</a:t>
            </a:r>
          </a:p>
          <a:p>
            <a:pPr>
              <a:buFontTx/>
              <a:buChar char="-"/>
            </a:pPr>
            <a:r>
              <a:rPr lang="en-DK" sz="2000"/>
              <a:t>Personer</a:t>
            </a:r>
          </a:p>
          <a:p>
            <a:pPr marL="0" indent="0">
              <a:buNone/>
            </a:pPr>
            <a:r>
              <a:rPr lang="en-DK" sz="2000"/>
              <a:t>(Paul Ward)</a:t>
            </a: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Forskellen mellem fiktion og virkelighed ligger ikke i filmiske virkemidler eller dramaturgi, men i hensigt og kontekst</a:t>
            </a:r>
            <a:endParaRPr lang="en-DK" sz="2000"/>
          </a:p>
          <a:p>
            <a:endParaRPr lang="en-DK" sz="1400"/>
          </a:p>
        </p:txBody>
      </p:sp>
    </p:spTree>
    <p:extLst>
      <p:ext uri="{BB962C8B-B14F-4D97-AF65-F5344CB8AC3E}">
        <p14:creationId xmlns:p14="http://schemas.microsoft.com/office/powerpoint/2010/main" val="3810828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081A-D2F5-8A49-9246-AB72FF3E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Autenticitetsmarkører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4533415-0DAE-15C3-C876-5942366812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0321" y="2336872"/>
          <a:ext cx="9613861" cy="4100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A61BDE3-6EF0-6F44-A2C8-97AA6F6AC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110" y="2310508"/>
            <a:ext cx="3671569" cy="1984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EC095-7482-D043-8161-58F31161AF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0110" y="4651791"/>
            <a:ext cx="3671569" cy="1688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F9805B-51CF-2F44-8732-3D9D29E8D271}"/>
              </a:ext>
            </a:extLst>
          </p:cNvPr>
          <p:cNvSpPr txBox="1"/>
          <p:nvPr/>
        </p:nvSpPr>
        <p:spPr>
          <a:xfrm>
            <a:off x="7840110" y="4282459"/>
            <a:ext cx="326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Silence of the Lambs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A3838-B3F7-9646-8FFF-2EFD0A68B3D9}"/>
              </a:ext>
            </a:extLst>
          </p:cNvPr>
          <p:cNvSpPr txBox="1"/>
          <p:nvPr/>
        </p:nvSpPr>
        <p:spPr>
          <a:xfrm>
            <a:off x="7840110" y="6339869"/>
            <a:ext cx="326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Cartelland </a:t>
            </a:r>
          </a:p>
        </p:txBody>
      </p:sp>
    </p:spTree>
    <p:extLst>
      <p:ext uri="{BB962C8B-B14F-4D97-AF65-F5344CB8AC3E}">
        <p14:creationId xmlns:p14="http://schemas.microsoft.com/office/powerpoint/2010/main" val="370617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4050A4B3-C32C-4322-B92D-C077623C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32" name="Rectangle 1031">
              <a:extLst>
                <a:ext uri="{FF2B5EF4-FFF2-40B4-BE49-F238E27FC236}">
                  <a16:creationId xmlns:a16="http://schemas.microsoft.com/office/drawing/2014/main" id="{1A9A51A9-AA1B-4283-BF13-6F1D63FDD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3" name="Picture 1032">
              <a:extLst>
                <a:ext uri="{FF2B5EF4-FFF2-40B4-BE49-F238E27FC236}">
                  <a16:creationId xmlns:a16="http://schemas.microsoft.com/office/drawing/2014/main" id="{A685DFA7-77F5-4963-B6BD-9BCF3D04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639674-C870-68E4-DFC6-A3E62BB9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9" r="18668" b="-1"/>
          <a:stretch/>
        </p:blipFill>
        <p:spPr bwMode="auto">
          <a:xfrm>
            <a:off x="7547810" y="10"/>
            <a:ext cx="4641013" cy="42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974EFF1-6555-4277-8547-1C92974E7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7113C7-5B4D-CA0E-B65A-A604DA23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da-DK"/>
              <a:t>Etik og manipulation</a:t>
            </a:r>
            <a:endParaRPr lang="da-DK" dirty="0"/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5974BEAF-D0A0-45D8-852C-637D4C6E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2A420F-246B-9558-B589-A2EC7CFC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363" y="202355"/>
            <a:ext cx="4109819" cy="1454279"/>
          </a:xfrm>
        </p:spPr>
        <p:txBody>
          <a:bodyPr>
            <a:normAutofit fontScale="92500"/>
          </a:bodyPr>
          <a:lstStyle/>
          <a:p>
            <a:r>
              <a:rPr lang="da-DK" sz="2000" dirty="0"/>
              <a:t>”Dokumentarer kan ændre publikums syn på enkeltindivider og sociale grupper. De kan fælde forbrydere og blotlægge svigt og korruption i magtens top”. </a:t>
            </a:r>
          </a:p>
        </p:txBody>
      </p:sp>
      <p:pic>
        <p:nvPicPr>
          <p:cNvPr id="5" name="Billede 4" descr="Et billede, der indeholder tekst, skærmbillede, Font/skrifttype, dokument&#10;&#10;Indhold genereret af kunstig intelligens kan være forkert.">
            <a:extLst>
              <a:ext uri="{FF2B5EF4-FFF2-40B4-BE49-F238E27FC236}">
                <a16:creationId xmlns:a16="http://schemas.microsoft.com/office/drawing/2014/main" id="{A59A6611-665B-29F7-B56A-78DE2AD82E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6" r="11202" b="-1"/>
          <a:stretch/>
        </p:blipFill>
        <p:spPr>
          <a:xfrm>
            <a:off x="277368" y="2349478"/>
            <a:ext cx="6899799" cy="3898922"/>
          </a:xfrm>
          <a:prstGeom prst="rect">
            <a:avLst/>
          </a:prstGeom>
        </p:spPr>
      </p:pic>
      <p:pic>
        <p:nvPicPr>
          <p:cNvPr id="4" name="Picture 2" descr="Film-anmeldelse: Faderen, sønnerne &amp; Helligånden">
            <a:extLst>
              <a:ext uri="{FF2B5EF4-FFF2-40B4-BE49-F238E27FC236}">
                <a16:creationId xmlns:a16="http://schemas.microsoft.com/office/drawing/2014/main" id="{C38C0BC5-A05D-BF3E-C1C8-BEB41B7D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52" y="4233672"/>
            <a:ext cx="4665473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7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0">
            <a:extLst>
              <a:ext uri="{FF2B5EF4-FFF2-40B4-BE49-F238E27FC236}">
                <a16:creationId xmlns:a16="http://schemas.microsoft.com/office/drawing/2014/main" id="{57AA472B-1F43-4674-A61E-6E2C6F412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11">
              <a:extLst>
                <a:ext uri="{FF2B5EF4-FFF2-40B4-BE49-F238E27FC236}">
                  <a16:creationId xmlns:a16="http://schemas.microsoft.com/office/drawing/2014/main" id="{FD8883E7-F374-489C-BFC4-05B6273AD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976594-4DE3-4E2F-A85F-76CFE9C32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2" name="Rectangle 14">
            <a:extLst>
              <a:ext uri="{FF2B5EF4-FFF2-40B4-BE49-F238E27FC236}">
                <a16:creationId xmlns:a16="http://schemas.microsoft.com/office/drawing/2014/main" id="{E2D263F0-2680-4501-B419-0012D5713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3983A-799E-434D-B752-EE49E4DF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en-DK" dirty="0"/>
              <a:t>De klassiske genrer</a:t>
            </a:r>
          </a:p>
        </p:txBody>
      </p:sp>
      <p:pic>
        <p:nvPicPr>
          <p:cNvPr id="23" name="Picture 16">
            <a:extLst>
              <a:ext uri="{FF2B5EF4-FFF2-40B4-BE49-F238E27FC236}">
                <a16:creationId xmlns:a16="http://schemas.microsoft.com/office/drawing/2014/main" id="{39DEAF99-6143-45DD-A3D2-D7ACCD6AF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31717-5AAA-8844-BC34-F2DFC34B2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>
            <a:normAutofit/>
          </a:bodyPr>
          <a:lstStyle/>
          <a:p>
            <a:r>
              <a:rPr lang="en-DK" sz="3600" dirty="0"/>
              <a:t>Den observerende</a:t>
            </a:r>
          </a:p>
          <a:p>
            <a:r>
              <a:rPr lang="en-DK" sz="3600" dirty="0"/>
              <a:t>Den autoritative</a:t>
            </a:r>
          </a:p>
          <a:p>
            <a:r>
              <a:rPr lang="en-DK" sz="3600" dirty="0"/>
              <a:t>Den deltagende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5F831-9A72-674B-BC9A-1436BE25E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46" r="12655" b="1"/>
          <a:stretch/>
        </p:blipFill>
        <p:spPr>
          <a:xfrm>
            <a:off x="7135498" y="585216"/>
            <a:ext cx="2556022" cy="338080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Picture 4" descr="A close up of a microphone&#10;&#10;Description automatically generated">
            <a:extLst>
              <a:ext uri="{FF2B5EF4-FFF2-40B4-BE49-F238E27FC236}">
                <a16:creationId xmlns:a16="http://schemas.microsoft.com/office/drawing/2014/main" id="{19FE8EF3-AF31-FD40-B664-24B3320D95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" b="1890"/>
          <a:stretch/>
        </p:blipFill>
        <p:spPr>
          <a:xfrm>
            <a:off x="9868255" y="585216"/>
            <a:ext cx="1713033" cy="205331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DB68E5-25F8-4BF3-900C-972F947A4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8256" y="2800352"/>
            <a:ext cx="1713032" cy="1165669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C56EFD8C-41FC-4D4E-8822-45FC4DA224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995" r="-1" b="27704"/>
          <a:stretch/>
        </p:blipFill>
        <p:spPr>
          <a:xfrm>
            <a:off x="7135497" y="4126888"/>
            <a:ext cx="4445791" cy="218247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26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1D69-7C7B-E741-A71C-860743C41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Online Media 3" descr="Operation X - Narret til porno (Rudy Frederiksen) - Part 5 of 5.avi">
            <a:hlinkClick r:id="" action="ppaction://media"/>
            <a:extLst>
              <a:ext uri="{FF2B5EF4-FFF2-40B4-BE49-F238E27FC236}">
                <a16:creationId xmlns:a16="http://schemas.microsoft.com/office/drawing/2014/main" id="{8B38CE97-0F9D-434E-B79D-BC30727C24C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0471" y="0"/>
            <a:ext cx="9151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9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Billede 4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13A0885A-D397-AF44-8D0D-82A71E3B8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8" r="17350" b="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87C789-60B6-FC43-9FD0-DBB72A2E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da-DK" sz="3000"/>
              <a:t>Deltagende – hyppige virkemidler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573CF9-0D7F-8048-8509-B7AA0303C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da-DK" sz="1600"/>
              <a:t>Dokumentaristen er synlig</a:t>
            </a:r>
          </a:p>
          <a:p>
            <a:r>
              <a:rPr lang="da-DK" sz="1600"/>
              <a:t>Voice over (ofte dokumentaristens stemme)</a:t>
            </a:r>
          </a:p>
          <a:p>
            <a:r>
              <a:rPr lang="da-DK" sz="1600"/>
              <a:t>Klar præmis med tydelig ”skurk” og ”helt”</a:t>
            </a:r>
          </a:p>
          <a:p>
            <a:r>
              <a:rPr lang="da-DK" sz="1600"/>
              <a:t>Mange forskelligartede interviews. </a:t>
            </a:r>
          </a:p>
          <a:p>
            <a:r>
              <a:rPr lang="da-DK" sz="1600"/>
              <a:t>Skjult kamera</a:t>
            </a:r>
          </a:p>
        </p:txBody>
      </p:sp>
    </p:spTree>
    <p:extLst>
      <p:ext uri="{BB962C8B-B14F-4D97-AF65-F5344CB8AC3E}">
        <p14:creationId xmlns:p14="http://schemas.microsoft.com/office/powerpoint/2010/main" val="401406704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14911</TotalTime>
  <Words>507</Words>
  <Application>Microsoft Macintosh PowerPoint</Application>
  <PresentationFormat>Widescreen</PresentationFormat>
  <Paragraphs>85</Paragraphs>
  <Slides>26</Slides>
  <Notes>0</Notes>
  <HiddenSlides>0</HiddenSlides>
  <MMClips>8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29" baseType="lpstr">
      <vt:lpstr>Arial</vt:lpstr>
      <vt:lpstr>Trebuchet MS</vt:lpstr>
      <vt:lpstr>Berlin</vt:lpstr>
      <vt:lpstr>DOX</vt:lpstr>
      <vt:lpstr>PowerPoint-præsentation</vt:lpstr>
      <vt:lpstr>Der Ewige Jude (1940)</vt:lpstr>
      <vt:lpstr>Hvad er en dokumentar?</vt:lpstr>
      <vt:lpstr>Autenticitetsmarkører</vt:lpstr>
      <vt:lpstr>Etik og manipulation</vt:lpstr>
      <vt:lpstr>De klassiske genrer</vt:lpstr>
      <vt:lpstr>PowerPoint-præsentation</vt:lpstr>
      <vt:lpstr>Deltagende – hyppige virkemidler</vt:lpstr>
      <vt:lpstr>PowerPoint-præsentation</vt:lpstr>
      <vt:lpstr>Observerende – hyppige virkemidler</vt:lpstr>
      <vt:lpstr>Virkemidler der sjældent anvendes</vt:lpstr>
      <vt:lpstr>PowerPoint-præsentation</vt:lpstr>
      <vt:lpstr>Autoritative – hyppige virkemidler</vt:lpstr>
      <vt:lpstr>De eksperimenterende former</vt:lpstr>
      <vt:lpstr>SAMSARA</vt:lpstr>
      <vt:lpstr>Den poetiske dokumentar</vt:lpstr>
      <vt:lpstr>Stories We Tell</vt:lpstr>
      <vt:lpstr>Den refleksive dokumentar</vt:lpstr>
      <vt:lpstr>PowerPoint-præsentation</vt:lpstr>
      <vt:lpstr>Den performative dokumentar</vt:lpstr>
      <vt:lpstr>Manipulation</vt:lpstr>
      <vt:lpstr>Uredelig argumentationsform</vt:lpstr>
      <vt:lpstr>Moderne propaganda</vt:lpstr>
      <vt:lpstr>Fake news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DOX</dc:title>
  <dc:creator>Tor Nygård Kolding</dc:creator>
  <cp:lastModifiedBy>Tor Nygård Kolding</cp:lastModifiedBy>
  <cp:revision>26</cp:revision>
  <dcterms:created xsi:type="dcterms:W3CDTF">2020-03-26T11:12:09Z</dcterms:created>
  <dcterms:modified xsi:type="dcterms:W3CDTF">2026-05-27T13:25:48Z</dcterms:modified>
</cp:coreProperties>
</file>